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3049588" cy="792797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F0F"/>
    <a:srgbClr val="C1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>
        <p:scale>
          <a:sx n="150" d="100"/>
          <a:sy n="150" d="100"/>
        </p:scale>
        <p:origin x="1998" y="-4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19" y="1297472"/>
            <a:ext cx="2592150" cy="2760110"/>
          </a:xfrm>
        </p:spPr>
        <p:txBody>
          <a:bodyPr anchor="b"/>
          <a:lstStyle>
            <a:lvl1pPr algn="ctr"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99" y="4164022"/>
            <a:ext cx="2287191" cy="1914092"/>
          </a:xfrm>
        </p:spPr>
        <p:txBody>
          <a:bodyPr/>
          <a:lstStyle>
            <a:lvl1pPr marL="0" indent="0" algn="ctr">
              <a:buNone/>
              <a:defRPr sz="800"/>
            </a:lvl1pPr>
            <a:lvl2pPr marL="152476" indent="0" algn="ctr">
              <a:buNone/>
              <a:defRPr sz="667"/>
            </a:lvl2pPr>
            <a:lvl3pPr marL="304952" indent="0" algn="ctr">
              <a:buNone/>
              <a:defRPr sz="600"/>
            </a:lvl3pPr>
            <a:lvl4pPr marL="457429" indent="0" algn="ctr">
              <a:buNone/>
              <a:defRPr sz="534"/>
            </a:lvl4pPr>
            <a:lvl5pPr marL="609905" indent="0" algn="ctr">
              <a:buNone/>
              <a:defRPr sz="534"/>
            </a:lvl5pPr>
            <a:lvl6pPr marL="762381" indent="0" algn="ctr">
              <a:buNone/>
              <a:defRPr sz="534"/>
            </a:lvl6pPr>
            <a:lvl7pPr marL="914857" indent="0" algn="ctr">
              <a:buNone/>
              <a:defRPr sz="534"/>
            </a:lvl7pPr>
            <a:lvl8pPr marL="1067333" indent="0" algn="ctr">
              <a:buNone/>
              <a:defRPr sz="534"/>
            </a:lvl8pPr>
            <a:lvl9pPr marL="1219810" indent="0" algn="ctr">
              <a:buNone/>
              <a:defRPr sz="5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82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2362" y="422091"/>
            <a:ext cx="657567" cy="671859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660" y="422091"/>
            <a:ext cx="1934582" cy="671859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1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59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71" y="1976490"/>
            <a:ext cx="2630270" cy="3297817"/>
          </a:xfrm>
        </p:spPr>
        <p:txBody>
          <a:bodyPr anchor="b"/>
          <a:lstStyle>
            <a:lvl1pPr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71" y="5305506"/>
            <a:ext cx="2630270" cy="1734244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4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9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429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4pPr>
            <a:lvl5pPr marL="609905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5pPr>
            <a:lvl6pPr marL="762381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6pPr>
            <a:lvl7pPr marL="914857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7pPr>
            <a:lvl8pPr marL="1067333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8pPr>
            <a:lvl9pPr marL="121981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1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659" y="2110456"/>
            <a:ext cx="1296075" cy="50302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854" y="2110456"/>
            <a:ext cx="1296075" cy="503022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10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422093"/>
            <a:ext cx="2630270" cy="15323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57" y="1943455"/>
            <a:ext cx="1290118" cy="95245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057" y="2895913"/>
            <a:ext cx="1290118" cy="425945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854" y="1943455"/>
            <a:ext cx="1296472" cy="95245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854" y="2895913"/>
            <a:ext cx="1296472" cy="425945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38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3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2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528532"/>
            <a:ext cx="983572" cy="1849861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472" y="1141483"/>
            <a:ext cx="1543854" cy="5634001"/>
          </a:xfrm>
        </p:spPr>
        <p:txBody>
          <a:bodyPr/>
          <a:lstStyle>
            <a:lvl1pPr>
              <a:defRPr sz="1067"/>
            </a:lvl1pPr>
            <a:lvl2pPr>
              <a:defRPr sz="934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2378393"/>
            <a:ext cx="983572" cy="4406266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58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528532"/>
            <a:ext cx="983572" cy="1849861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6472" y="1141483"/>
            <a:ext cx="1543854" cy="5634001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476" indent="0">
              <a:buNone/>
              <a:defRPr sz="934"/>
            </a:lvl2pPr>
            <a:lvl3pPr marL="304952" indent="0">
              <a:buNone/>
              <a:defRPr sz="800"/>
            </a:lvl3pPr>
            <a:lvl4pPr marL="457429" indent="0">
              <a:buNone/>
              <a:defRPr sz="667"/>
            </a:lvl4pPr>
            <a:lvl5pPr marL="609905" indent="0">
              <a:buNone/>
              <a:defRPr sz="667"/>
            </a:lvl5pPr>
            <a:lvl6pPr marL="762381" indent="0">
              <a:buNone/>
              <a:defRPr sz="667"/>
            </a:lvl6pPr>
            <a:lvl7pPr marL="914857" indent="0">
              <a:buNone/>
              <a:defRPr sz="667"/>
            </a:lvl7pPr>
            <a:lvl8pPr marL="1067333" indent="0">
              <a:buNone/>
              <a:defRPr sz="667"/>
            </a:lvl8pPr>
            <a:lvl9pPr marL="1219810" indent="0">
              <a:buNone/>
              <a:defRPr sz="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2378393"/>
            <a:ext cx="983572" cy="4406266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52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659" y="422093"/>
            <a:ext cx="2630270" cy="153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59" y="2110456"/>
            <a:ext cx="2630270" cy="503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59" y="7348060"/>
            <a:ext cx="686157" cy="42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5949C-A975-47C0-855E-C9A3BD3A04B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0176" y="7348060"/>
            <a:ext cx="1029236" cy="42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3772" y="7348060"/>
            <a:ext cx="686157" cy="42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94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04952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238" indent="-76238" algn="l" defTabSz="304952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1pPr>
      <a:lvl2pPr marL="228714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1191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667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6143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619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1095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3572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48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476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952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429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905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2381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857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7333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81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 156"/>
          <p:cNvSpPr/>
          <p:nvPr/>
        </p:nvSpPr>
        <p:spPr>
          <a:xfrm>
            <a:off x="0" y="-13501"/>
            <a:ext cx="3049588" cy="3691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58" name="圖片 1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3" y="35064"/>
            <a:ext cx="1138481" cy="271971"/>
          </a:xfrm>
          <a:prstGeom prst="rect">
            <a:avLst/>
          </a:prstGeom>
          <a:ln>
            <a:noFill/>
          </a:ln>
        </p:spPr>
      </p:pic>
      <p:sp>
        <p:nvSpPr>
          <p:cNvPr id="159" name="矩形 158"/>
          <p:cNvSpPr/>
          <p:nvPr/>
        </p:nvSpPr>
        <p:spPr>
          <a:xfrm>
            <a:off x="0" y="307034"/>
            <a:ext cx="3049588" cy="7411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/>
          <p:cNvSpPr/>
          <p:nvPr/>
        </p:nvSpPr>
        <p:spPr>
          <a:xfrm>
            <a:off x="150007" y="307036"/>
            <a:ext cx="2749572" cy="175036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150009" y="2057400"/>
            <a:ext cx="2749571" cy="56465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2" name="圖片 1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6" y="618874"/>
            <a:ext cx="2749571" cy="1438524"/>
          </a:xfrm>
          <a:prstGeom prst="rect">
            <a:avLst/>
          </a:prstGeom>
          <a:ln>
            <a:noFill/>
          </a:ln>
        </p:spPr>
      </p:pic>
      <p:pic>
        <p:nvPicPr>
          <p:cNvPr id="163" name="圖片 1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6" y="55030"/>
            <a:ext cx="178606" cy="178606"/>
          </a:xfrm>
          <a:prstGeom prst="rect">
            <a:avLst/>
          </a:prstGeom>
        </p:spPr>
      </p:pic>
      <p:pic>
        <p:nvPicPr>
          <p:cNvPr id="164" name="圖片 1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0" y="2927220"/>
            <a:ext cx="1897366" cy="1061275"/>
          </a:xfrm>
          <a:prstGeom prst="rect">
            <a:avLst/>
          </a:prstGeom>
          <a:ln>
            <a:noFill/>
          </a:ln>
        </p:spPr>
      </p:pic>
      <p:sp>
        <p:nvSpPr>
          <p:cNvPr id="165" name="文字方塊 164"/>
          <p:cNvSpPr txBox="1"/>
          <p:nvPr/>
        </p:nvSpPr>
        <p:spPr>
          <a:xfrm>
            <a:off x="533385" y="2575452"/>
            <a:ext cx="20071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03/27 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兄弟 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義大 一局上，鄭達鴻擊出中外野德州安打，帶有兩分打點</a:t>
            </a:r>
            <a:endParaRPr lang="zh-TW" altLang="en-US" sz="7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1028308" y="2173004"/>
            <a:ext cx="912539" cy="230832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pPr algn="ctr" fontAlgn="t"/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精選賽事影片</a:t>
            </a:r>
          </a:p>
        </p:txBody>
      </p:sp>
      <p:sp>
        <p:nvSpPr>
          <p:cNvPr id="167" name="文字方塊 166"/>
          <p:cNvSpPr txBox="1"/>
          <p:nvPr/>
        </p:nvSpPr>
        <p:spPr>
          <a:xfrm>
            <a:off x="712527" y="319020"/>
            <a:ext cx="155493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zh-TW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[Live] 03/27 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兄弟 </a:t>
            </a:r>
            <a:r>
              <a:rPr lang="en-US" altLang="zh-TW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義大</a:t>
            </a:r>
          </a:p>
        </p:txBody>
      </p:sp>
      <p:sp>
        <p:nvSpPr>
          <p:cNvPr id="168" name="文字方塊 167"/>
          <p:cNvSpPr txBox="1"/>
          <p:nvPr/>
        </p:nvSpPr>
        <p:spPr>
          <a:xfrm>
            <a:off x="585490" y="4210861"/>
            <a:ext cx="18946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03/27 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兄弟 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義大 四局上，兄弟九位打者一共擊出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支安打，灌進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分，包括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7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9" name="圖片 1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2" y="4559903"/>
            <a:ext cx="1928783" cy="1082109"/>
          </a:xfrm>
          <a:prstGeom prst="rect">
            <a:avLst/>
          </a:prstGeom>
          <a:ln>
            <a:noFill/>
          </a:ln>
        </p:spPr>
      </p:pic>
      <p:grpSp>
        <p:nvGrpSpPr>
          <p:cNvPr id="3" name="群組 2"/>
          <p:cNvGrpSpPr/>
          <p:nvPr/>
        </p:nvGrpSpPr>
        <p:grpSpPr>
          <a:xfrm>
            <a:off x="1230187" y="7432336"/>
            <a:ext cx="519616" cy="219599"/>
            <a:chOff x="1258943" y="5685643"/>
            <a:chExt cx="519616" cy="219599"/>
          </a:xfrm>
        </p:grpSpPr>
        <p:pic>
          <p:nvPicPr>
            <p:cNvPr id="170" name="圖片 16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943" y="5685643"/>
              <a:ext cx="219599" cy="219599"/>
            </a:xfrm>
            <a:prstGeom prst="rect">
              <a:avLst/>
            </a:prstGeom>
          </p:spPr>
        </p:pic>
        <p:pic>
          <p:nvPicPr>
            <p:cNvPr id="171" name="圖片 17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960" y="5685643"/>
              <a:ext cx="219599" cy="219599"/>
            </a:xfrm>
            <a:prstGeom prst="rect">
              <a:avLst/>
            </a:prstGeom>
          </p:spPr>
        </p:pic>
      </p:grpSp>
      <p:grpSp>
        <p:nvGrpSpPr>
          <p:cNvPr id="2" name="群組 1"/>
          <p:cNvGrpSpPr/>
          <p:nvPr/>
        </p:nvGrpSpPr>
        <p:grpSpPr>
          <a:xfrm>
            <a:off x="-8770" y="7703954"/>
            <a:ext cx="3054472" cy="224021"/>
            <a:chOff x="0" y="5999700"/>
            <a:chExt cx="3054472" cy="224021"/>
          </a:xfrm>
        </p:grpSpPr>
        <p:sp>
          <p:nvSpPr>
            <p:cNvPr id="172" name="矩形 171"/>
            <p:cNvSpPr/>
            <p:nvPr/>
          </p:nvSpPr>
          <p:spPr>
            <a:xfrm>
              <a:off x="0" y="5999700"/>
              <a:ext cx="3054472" cy="2240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898039" y="6014630"/>
              <a:ext cx="1183911" cy="18466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Copyright © 2016 </a:t>
              </a:r>
              <a:r>
                <a:rPr lang="en-US" altLang="zh-TW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TW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Fred Chen</a:t>
              </a:r>
              <a:endParaRPr lang="zh-TW" alt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5" name="文字方塊 174"/>
          <p:cNvSpPr txBox="1"/>
          <p:nvPr/>
        </p:nvSpPr>
        <p:spPr>
          <a:xfrm>
            <a:off x="569782" y="5802280"/>
            <a:ext cx="1910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03/27 </a:t>
            </a:r>
            <a:r>
              <a:rPr lang="en-US" altLang="zh-TW" sz="7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Lamigo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vs 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統一 一局下，陽耀勳發生接球失誤，林志祥攻占上二壘</a:t>
            </a:r>
            <a:endParaRPr lang="zh-TW" altLang="en-US" sz="7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6" name="圖片 1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2" y="6154048"/>
            <a:ext cx="1910389" cy="10717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3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80</Words>
  <Application>Microsoft Office PowerPoint</Application>
  <PresentationFormat>自訂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fred50215</dc:creator>
  <cp:lastModifiedBy>fred50215</cp:lastModifiedBy>
  <cp:revision>32</cp:revision>
  <dcterms:created xsi:type="dcterms:W3CDTF">2016-05-11T06:13:57Z</dcterms:created>
  <dcterms:modified xsi:type="dcterms:W3CDTF">2016-05-16T14:23:41Z</dcterms:modified>
</cp:coreProperties>
</file>