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0" r:id="rId5"/>
    <p:sldId id="263" r:id="rId6"/>
    <p:sldId id="270" r:id="rId7"/>
    <p:sldId id="267" r:id="rId8"/>
    <p:sldId id="269" r:id="rId9"/>
    <p:sldId id="271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61C5132-FFA3-4B02-9F09-22FCF40EFA74}" type="datetimeFigureOut">
              <a:rPr lang="en-US" altLang="zh-TW" smtClean="0"/>
              <a:t>4/20/2016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B3C20D7-F8F1-4196-9585-26F31AFC85C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B6E42C9-243F-4DC5-AFF6-9D56B5FA9D63}" type="datetimeFigureOut">
              <a:t>2016/4/20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DAEC444-603B-4F09-9A06-5917518DD90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53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991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4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52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060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94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7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85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24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c.ntut.edu.tw/~t101590320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0"/>
            <a:ext cx="11918715" cy="6309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iCalendar</a:t>
            </a:r>
            <a:endParaRPr lang="zh-TW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0894" y="5445224"/>
            <a:ext cx="10515598" cy="74804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四資四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101590320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陳品政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四資四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101590339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周韋丞</a:t>
            </a:r>
            <a:endParaRPr 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9376" y="748415"/>
            <a:ext cx="3200400" cy="819511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技術說明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>
                <a:ea typeface="微軟正黑體" panose="020B0604030504040204" pitchFamily="34" charset="-120"/>
              </a:rPr>
              <a:t>基本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語言：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Html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CSS</a:t>
            </a:r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頁面、底</a:t>
            </a:r>
            <a:r>
              <a:rPr lang="zh-TW" altLang="en-US" sz="2800" dirty="0">
                <a:ea typeface="微軟正黑體" panose="020B0604030504040204" pitchFamily="34" charset="-120"/>
              </a:rPr>
              <a:t>色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轉換：</a:t>
            </a:r>
            <a:r>
              <a:rPr lang="en-US" altLang="zh-TW" sz="2800" dirty="0" err="1">
                <a:ea typeface="微軟正黑體" panose="020B0604030504040204" pitchFamily="34" charset="-120"/>
              </a:rPr>
              <a:t>J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avascript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行事曆框架：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Bootstrap</a:t>
            </a:r>
            <a:endParaRPr lang="en-US" altLang="zh-TW" sz="2800" dirty="0">
              <a:ea typeface="微軟正黑體" panose="020B0604030504040204" pitchFamily="34" charset="-120"/>
            </a:endParaRPr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版本控管：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Git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SourceTree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marL="363538" indent="-363538">
              <a:buFont typeface="Wingdings" panose="05000000000000000000" pitchFamily="2" charset="2"/>
              <a:buChar char="n"/>
            </a:pPr>
            <a:endParaRPr lang="en-US" altLang="zh-TW" sz="2800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0"/>
            <a:ext cx="9334187" cy="49411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Demo Time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我的校園行事曆 我自己決定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是你的，是我的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zh-TW" altLang="en-US" sz="24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個人都不同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經由快速自訂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關心你想關心的活動</a:t>
            </a:r>
            <a:endParaRPr lang="zh-TW" sz="24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54131"/>
            <a:ext cx="2736304" cy="38744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3857414"/>
            <a:ext cx="4248472" cy="23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網站地圖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63" y="2132856"/>
            <a:ext cx="886363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9"/>
          <a:stretch/>
        </p:blipFill>
        <p:spPr>
          <a:xfrm>
            <a:off x="1097280" y="1864930"/>
            <a:ext cx="4485467" cy="39398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6212098" y="1880155"/>
            <a:ext cx="4701491" cy="393981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91484" y="5840694"/>
            <a:ext cx="190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Index/Info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54957" y="58406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50476" y="58199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新增事件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20136" y="58199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事件內容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00"/>
          <a:stretch/>
        </p:blipFill>
        <p:spPr>
          <a:xfrm>
            <a:off x="605838" y="1820016"/>
            <a:ext cx="5315415" cy="38412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00"/>
          <a:stretch/>
        </p:blipFill>
        <p:spPr>
          <a:xfrm>
            <a:off x="5950424" y="1820016"/>
            <a:ext cx="5440311" cy="38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1097280" y="1916832"/>
            <a:ext cx="4572937" cy="38884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21765" y="58437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尋找活動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6571014" y="1916832"/>
            <a:ext cx="4709562" cy="39173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60645" y="58341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7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3552" y="5770441"/>
            <a:ext cx="190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Index/Info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29454" y="57704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844823"/>
            <a:ext cx="5434351" cy="38164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9" y="1844824"/>
            <a:ext cx="566646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3552" y="58047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新增事件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19233" y="58047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事件內容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981821"/>
            <a:ext cx="5112568" cy="36435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806706"/>
            <a:ext cx="4465072" cy="39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8363" y="57009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尋找活動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02394" y="57009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9" y="1955336"/>
            <a:ext cx="5910091" cy="367740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958820"/>
            <a:ext cx="5730160" cy="36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98</Words>
  <Application>Microsoft Office PowerPoint</Application>
  <PresentationFormat>寬螢幕</PresentationFormat>
  <Paragraphs>33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Microsoft JhengHei UI</vt:lpstr>
      <vt:lpstr>微軟正黑體</vt:lpstr>
      <vt:lpstr>新細明體</vt:lpstr>
      <vt:lpstr>Calibri</vt:lpstr>
      <vt:lpstr>Calibri Light</vt:lpstr>
      <vt:lpstr>Century Schoolbook</vt:lpstr>
      <vt:lpstr>Wingdings</vt:lpstr>
      <vt:lpstr>回顧</vt:lpstr>
      <vt:lpstr>iCalendar</vt:lpstr>
      <vt:lpstr>我的校園行事曆 我自己決定</vt:lpstr>
      <vt:lpstr>網站地圖</vt:lpstr>
      <vt:lpstr>WireFrame</vt:lpstr>
      <vt:lpstr>WireFrame</vt:lpstr>
      <vt:lpstr>WireFrame</vt:lpstr>
      <vt:lpstr>視覺稿</vt:lpstr>
      <vt:lpstr>視覺稿</vt:lpstr>
      <vt:lpstr>視覺稿</vt:lpstr>
      <vt:lpstr>技術說明</vt:lpstr>
      <vt:lpstr>Demo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2016-04-19T11:42:32Z</dcterms:created>
  <dcterms:modified xsi:type="dcterms:W3CDTF">2016-04-20T03:14:26Z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