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63" r:id="rId6"/>
    <p:sldId id="270" r:id="rId7"/>
    <p:sldId id="267" r:id="rId8"/>
    <p:sldId id="269" r:id="rId9"/>
    <p:sldId id="271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61C5132-FFA3-4B02-9F09-22FCF40EFA74}" type="datetimeFigureOut">
              <a:rPr lang="en-US" altLang="zh-TW" smtClean="0"/>
              <a:t>4/20/2016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B3C20D7-F8F1-4196-9585-26F31AFC85C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0B6E42C9-243F-4DC5-AFF6-9D56B5FA9D63}" type="datetimeFigureOut">
              <a:t>2016/4/20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DAEC444-603B-4F09-9A06-5917518DD901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3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991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4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4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52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06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94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7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4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zh-TW" altLang="en-US" smtClean="0"/>
              <a:t>2016/4/20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8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FE2824-C2A0-4931-BB32-60B24BDBB3CC}" type="datetimeFigureOut">
              <a:rPr lang="en-US" altLang="zh-TW" smtClean="0"/>
              <a:pPr/>
              <a:t>4/20/2016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3333A4-2EF1-4B79-B68C-AB20E66B482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02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c.ntut.edu.tw/~t101590320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0"/>
            <a:ext cx="11918715" cy="630932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iCalendar</a:t>
            </a:r>
            <a:endParaRPr lang="zh-TW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20894" y="5445224"/>
            <a:ext cx="10515598" cy="74804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101590320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陳品政</a:t>
            </a:r>
            <a:endParaRPr lang="en-US" altLang="zh-TW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四資四 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101590339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周韋丞</a:t>
            </a:r>
            <a:endParaRPr 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9376" y="748415"/>
            <a:ext cx="3200400" cy="819511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技術說明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>
                <a:ea typeface="微軟正黑體" panose="020B0604030504040204" pitchFamily="34" charset="-120"/>
              </a:rPr>
              <a:t>基本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語言：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Html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CSS</a:t>
            </a: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頁面、底</a:t>
            </a:r>
            <a:r>
              <a:rPr lang="zh-TW" altLang="en-US" sz="2800" dirty="0">
                <a:ea typeface="微軟正黑體" panose="020B0604030504040204" pitchFamily="34" charset="-120"/>
              </a:rPr>
              <a:t>色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轉換：</a:t>
            </a:r>
            <a:r>
              <a:rPr lang="en-US" altLang="zh-TW" sz="2800" dirty="0" err="1">
                <a:ea typeface="微軟正黑體" panose="020B0604030504040204" pitchFamily="34" charset="-120"/>
              </a:rPr>
              <a:t>J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avascript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行事曆框架：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Bootstrap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r>
              <a:rPr lang="zh-TW" altLang="en-US" sz="2800" dirty="0" smtClean="0">
                <a:ea typeface="微軟正黑體" panose="020B0604030504040204" pitchFamily="34" charset="-120"/>
              </a:rPr>
              <a:t>版本控管：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Git</a:t>
            </a:r>
            <a:r>
              <a:rPr lang="zh-TW" altLang="en-US" sz="2800" dirty="0" smtClean="0">
                <a:ea typeface="微軟正黑體" panose="020B0604030504040204" pitchFamily="34" charset="-120"/>
              </a:rPr>
              <a:t>、</a:t>
            </a:r>
            <a:r>
              <a:rPr lang="en-US" altLang="zh-TW" sz="2800" dirty="0" err="1" smtClean="0">
                <a:ea typeface="微軟正黑體" panose="020B0604030504040204" pitchFamily="34" charset="-120"/>
              </a:rPr>
              <a:t>SourceTree</a:t>
            </a:r>
            <a:endParaRPr lang="en-US" altLang="zh-TW" sz="2800" dirty="0" smtClean="0">
              <a:ea typeface="微軟正黑體" panose="020B0604030504040204" pitchFamily="34" charset="-120"/>
            </a:endParaRPr>
          </a:p>
          <a:p>
            <a:pPr marL="363538" indent="-363538">
              <a:buFont typeface="Wingdings" panose="05000000000000000000" pitchFamily="2" charset="2"/>
              <a:buChar char="n"/>
            </a:pPr>
            <a:endParaRPr lang="en-US" altLang="zh-TW" sz="2800" dirty="0" smtClean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005064"/>
            <a:ext cx="5760640" cy="21181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97" y="4016522"/>
            <a:ext cx="6185523" cy="21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0"/>
            <a:ext cx="9334187" cy="49411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Demo Time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我的校園行事曆 我自己決定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是你的，是我的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TW" altLang="en-US" sz="2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個人都不同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經由快速自訂</a:t>
            </a:r>
            <a:endParaRPr lang="en-US" altLang="zh-TW" sz="2400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關心你想關心的活動</a:t>
            </a:r>
            <a:endParaRPr lang="zh-TW" sz="2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54131"/>
            <a:ext cx="2736304" cy="387441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3857414"/>
            <a:ext cx="4248472" cy="238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網站地圖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63" y="2132856"/>
            <a:ext cx="886363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9"/>
          <a:stretch/>
        </p:blipFill>
        <p:spPr>
          <a:xfrm>
            <a:off x="1097280" y="1864930"/>
            <a:ext cx="4485467" cy="39398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212098" y="1880155"/>
            <a:ext cx="4701491" cy="393981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391484" y="5840694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Index/Info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854957" y="58406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047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320136" y="58199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0"/>
          <a:stretch/>
        </p:blipFill>
        <p:spPr>
          <a:xfrm>
            <a:off x="605838" y="1820016"/>
            <a:ext cx="5315415" cy="38412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00"/>
          <a:stretch/>
        </p:blipFill>
        <p:spPr>
          <a:xfrm>
            <a:off x="5950424" y="1820016"/>
            <a:ext cx="5440311" cy="384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8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/>
              <a:t>WireFrame</a:t>
            </a:r>
            <a:endParaRPr 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1097280" y="1916832"/>
            <a:ext cx="4572937" cy="388843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21765" y="5843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0"/>
          <a:stretch/>
        </p:blipFill>
        <p:spPr>
          <a:xfrm>
            <a:off x="6571014" y="1916832"/>
            <a:ext cx="4709562" cy="39173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360645" y="583415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7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770441"/>
            <a:ext cx="1906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chemeClr val="bg2">
                    <a:lumMod val="50000"/>
                  </a:schemeClr>
                </a:solidFill>
              </a:rPr>
              <a:t>Index/Info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29454" y="57704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行事曆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844823"/>
            <a:ext cx="5434351" cy="3816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9" y="1844824"/>
            <a:ext cx="566646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3552" y="580474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新增事件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919233" y="58047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事件內容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981821"/>
            <a:ext cx="5112568" cy="364353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806706"/>
            <a:ext cx="4465072" cy="395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視覺稿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8363" y="570090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尋找活動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02394" y="57009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zh-TW" altLang="en-US" sz="32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9" y="1955336"/>
            <a:ext cx="5910091" cy="367740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958820"/>
            <a:ext cx="5730160" cy="36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39827B5-A90F-45DE-9A48-E01BF3AFC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98</Words>
  <Application>Microsoft Office PowerPoint</Application>
  <PresentationFormat>寬螢幕</PresentationFormat>
  <Paragraphs>33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微軟正黑體</vt:lpstr>
      <vt:lpstr>新細明體</vt:lpstr>
      <vt:lpstr>Calibri</vt:lpstr>
      <vt:lpstr>Calibri Light</vt:lpstr>
      <vt:lpstr>Century Schoolbook</vt:lpstr>
      <vt:lpstr>Wingdings</vt:lpstr>
      <vt:lpstr>回顧</vt:lpstr>
      <vt:lpstr>iCalendar</vt:lpstr>
      <vt:lpstr>我的校園行事曆 我自己決定</vt:lpstr>
      <vt:lpstr>網站地圖</vt:lpstr>
      <vt:lpstr>WireFrame</vt:lpstr>
      <vt:lpstr>WireFrame</vt:lpstr>
      <vt:lpstr>WireFrame</vt:lpstr>
      <vt:lpstr>視覺稿</vt:lpstr>
      <vt:lpstr>視覺稿</vt:lpstr>
      <vt:lpstr>視覺稿</vt:lpstr>
      <vt:lpstr>技術說明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2016-04-19T11:42:32Z</dcterms:created>
  <dcterms:modified xsi:type="dcterms:W3CDTF">2016-04-20T05:10:47Z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