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3588" cy="15746413"/>
  <p:notesSz cx="6858000" cy="9144000"/>
  <p:defaultTextStyle>
    <a:defPPr>
      <a:defRPr lang="zh-TW"/>
    </a:defPPr>
    <a:lvl1pPr marL="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1pPr>
    <a:lvl2pPr marL="67053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2pPr>
    <a:lvl3pPr marL="134105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3pPr>
    <a:lvl4pPr marL="201158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4pPr>
    <a:lvl5pPr marL="268211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5pPr>
    <a:lvl6pPr marL="335264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6pPr>
    <a:lvl7pPr marL="402317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7pPr>
    <a:lvl8pPr marL="469370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8pPr>
    <a:lvl9pPr marL="5364236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52"/>
      </p:cViewPr>
      <p:guideLst>
        <p:guide orient="horz" pos="49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577018"/>
            <a:ext cx="10364550" cy="548208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8270513"/>
            <a:ext cx="9145191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61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838351"/>
            <a:ext cx="2629242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838351"/>
            <a:ext cx="7735307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57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1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925673"/>
            <a:ext cx="10516970" cy="6550069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0537708"/>
            <a:ext cx="1051697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191754"/>
            <a:ext cx="5182275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191754"/>
            <a:ext cx="5182275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15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38354"/>
            <a:ext cx="1051697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3860060"/>
            <a:ext cx="515845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5751815"/>
            <a:ext cx="515845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3860060"/>
            <a:ext cx="5183863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5751815"/>
            <a:ext cx="5183863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6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93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49761"/>
            <a:ext cx="3932750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267195"/>
            <a:ext cx="6173004" cy="11190159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723924"/>
            <a:ext cx="3932750" cy="875165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0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49761"/>
            <a:ext cx="3932750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267195"/>
            <a:ext cx="6173004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723924"/>
            <a:ext cx="3932750" cy="875165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82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838354"/>
            <a:ext cx="1051697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191754"/>
            <a:ext cx="1051697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4594595"/>
            <a:ext cx="27435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B06B-18B8-466D-8E3A-818065318D5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4594595"/>
            <a:ext cx="411533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4594595"/>
            <a:ext cx="27435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>
            <a:off x="0" y="794"/>
            <a:ext cx="12193588" cy="15746412"/>
            <a:chOff x="0" y="794"/>
            <a:chExt cx="12193588" cy="15746412"/>
          </a:xfrm>
        </p:grpSpPr>
        <p:sp>
          <p:nvSpPr>
            <p:cNvPr id="101" name="矩形 100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2" name="矩形 101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3" name="矩形 102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4" name="矩形 103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5" name="矩形 104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6" name="矩形 105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7" name="矩形 106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8" name="矩形 107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9" name="矩形 108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矩形 109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1" name="矩形 110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2" name="矩形 111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0" y="1275704"/>
              <a:ext cx="1219358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群組 78"/>
            <p:cNvGrpSpPr/>
            <p:nvPr/>
          </p:nvGrpSpPr>
          <p:grpSpPr>
            <a:xfrm>
              <a:off x="448977" y="249208"/>
              <a:ext cx="2561589" cy="765113"/>
              <a:chOff x="700145" y="1828777"/>
              <a:chExt cx="3794146" cy="18288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00145" y="1828795"/>
                <a:ext cx="3794146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6" name="直線接點 75"/>
              <p:cNvCxnSpPr/>
              <p:nvPr/>
            </p:nvCxnSpPr>
            <p:spPr>
              <a:xfrm>
                <a:off x="700145" y="1828795"/>
                <a:ext cx="3794146" cy="182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 flipV="1">
                <a:off x="700145" y="1828777"/>
                <a:ext cx="3794146" cy="18288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直線接點 92"/>
            <p:cNvCxnSpPr/>
            <p:nvPr/>
          </p:nvCxnSpPr>
          <p:spPr>
            <a:xfrm>
              <a:off x="0" y="14971640"/>
              <a:ext cx="1219358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字方塊 118"/>
            <p:cNvSpPr txBox="1"/>
            <p:nvPr/>
          </p:nvSpPr>
          <p:spPr>
            <a:xfrm>
              <a:off x="7126514" y="536969"/>
              <a:ext cx="4696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Home    About    Live    Video    Contact</a:t>
              </a:r>
              <a:endParaRPr lang="zh-TW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8751317" y="15121460"/>
              <a:ext cx="507409" cy="475926"/>
              <a:chOff x="700145" y="1828777"/>
              <a:chExt cx="3794146" cy="18288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00145" y="1828795"/>
                <a:ext cx="3794146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5" name="直線接點 44"/>
              <p:cNvCxnSpPr/>
              <p:nvPr/>
            </p:nvCxnSpPr>
            <p:spPr>
              <a:xfrm>
                <a:off x="700145" y="1828795"/>
                <a:ext cx="3794146" cy="182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 flipV="1">
                <a:off x="700145" y="1828777"/>
                <a:ext cx="3794146" cy="18288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群組 47"/>
            <p:cNvGrpSpPr/>
            <p:nvPr/>
          </p:nvGrpSpPr>
          <p:grpSpPr>
            <a:xfrm>
              <a:off x="9699200" y="15121460"/>
              <a:ext cx="507409" cy="475926"/>
              <a:chOff x="700145" y="1828777"/>
              <a:chExt cx="3794146" cy="1828818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700145" y="1828795"/>
                <a:ext cx="3794146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接點 49"/>
              <p:cNvCxnSpPr/>
              <p:nvPr/>
            </p:nvCxnSpPr>
            <p:spPr>
              <a:xfrm>
                <a:off x="700145" y="1828795"/>
                <a:ext cx="3794146" cy="182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flipV="1">
                <a:off x="700145" y="1828777"/>
                <a:ext cx="3794146" cy="18288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群組 51"/>
            <p:cNvGrpSpPr/>
            <p:nvPr/>
          </p:nvGrpSpPr>
          <p:grpSpPr>
            <a:xfrm>
              <a:off x="10669888" y="15121460"/>
              <a:ext cx="507409" cy="475926"/>
              <a:chOff x="700145" y="1828777"/>
              <a:chExt cx="3794146" cy="182881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00145" y="1828795"/>
                <a:ext cx="3794146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4" name="直線接點 53"/>
              <p:cNvCxnSpPr/>
              <p:nvPr/>
            </p:nvCxnSpPr>
            <p:spPr>
              <a:xfrm>
                <a:off x="700145" y="1828795"/>
                <a:ext cx="3794146" cy="182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V="1">
                <a:off x="700145" y="1828777"/>
                <a:ext cx="3794146" cy="18288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986794" y="15205535"/>
              <a:ext cx="26334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>
                  <a:latin typeface="Arial" panose="020B0604020202020204" pitchFamily="34" charset="0"/>
                  <a:cs typeface="Arial" panose="020B0604020202020204" pitchFamily="34" charset="0"/>
                </a:rPr>
                <a:t>Copyright © </a:t>
              </a:r>
              <a:r>
                <a:rPr lang="en-US" altLang="zh-TW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2016    Ferd Chen</a:t>
              </a:r>
              <a:endParaRPr lang="zh-TW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1069199" y="1662263"/>
              <a:ext cx="10047536" cy="5750545"/>
              <a:chOff x="1069199" y="1662264"/>
              <a:chExt cx="10047536" cy="5555990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1069199" y="2379644"/>
                <a:ext cx="10047536" cy="4838610"/>
                <a:chOff x="911536" y="1828777"/>
                <a:chExt cx="3371363" cy="1828818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911536" y="1828795"/>
                  <a:ext cx="3371363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0" name="直線接點 89"/>
                <p:cNvCxnSpPr/>
                <p:nvPr/>
              </p:nvCxnSpPr>
              <p:spPr>
                <a:xfrm>
                  <a:off x="911536" y="1828777"/>
                  <a:ext cx="3371363" cy="18288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接點 90"/>
                <p:cNvCxnSpPr/>
                <p:nvPr/>
              </p:nvCxnSpPr>
              <p:spPr>
                <a:xfrm flipV="1">
                  <a:off x="911536" y="1828777"/>
                  <a:ext cx="3371363" cy="18288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矩形 91"/>
              <p:cNvSpPr/>
              <p:nvPr/>
            </p:nvSpPr>
            <p:spPr>
              <a:xfrm>
                <a:off x="1069199" y="1662264"/>
                <a:ext cx="2912053" cy="566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文字方塊 98"/>
              <p:cNvSpPr txBox="1"/>
              <p:nvPr/>
            </p:nvSpPr>
            <p:spPr>
              <a:xfrm>
                <a:off x="2132328" y="1701745"/>
                <a:ext cx="785793" cy="498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Title</a:t>
                </a:r>
                <a:endParaRPr lang="zh-TW" altLang="en-US" dirty="0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708195" y="8515587"/>
              <a:ext cx="10769544" cy="6401316"/>
              <a:chOff x="718052" y="7986603"/>
              <a:chExt cx="10769544" cy="6401316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718052" y="7986603"/>
                <a:ext cx="2997716" cy="2256342"/>
                <a:chOff x="718052" y="7986603"/>
                <a:chExt cx="2997716" cy="2256342"/>
              </a:xfrm>
            </p:grpSpPr>
            <p:grpSp>
              <p:nvGrpSpPr>
                <p:cNvPr id="94" name="群組 93"/>
                <p:cNvGrpSpPr/>
                <p:nvPr/>
              </p:nvGrpSpPr>
              <p:grpSpPr>
                <a:xfrm>
                  <a:off x="718052" y="8568945"/>
                  <a:ext cx="2997716" cy="1674000"/>
                  <a:chOff x="696955" y="1828794"/>
                  <a:chExt cx="3800526" cy="2320131"/>
                </a:xfrm>
              </p:grpSpPr>
              <p:sp>
                <p:nvSpPr>
                  <p:cNvPr id="95" name="矩形 94"/>
                  <p:cNvSpPr/>
                  <p:nvPr/>
                </p:nvSpPr>
                <p:spPr>
                  <a:xfrm>
                    <a:off x="700145" y="1828794"/>
                    <a:ext cx="3797336" cy="23201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6" name="直線接點 95"/>
                  <p:cNvCxnSpPr/>
                  <p:nvPr/>
                </p:nvCxnSpPr>
                <p:spPr>
                  <a:xfrm>
                    <a:off x="700145" y="1828795"/>
                    <a:ext cx="3794146" cy="2320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線接點 96"/>
                  <p:cNvCxnSpPr/>
                  <p:nvPr/>
                </p:nvCxnSpPr>
                <p:spPr>
                  <a:xfrm flipV="1">
                    <a:off x="696955" y="1844026"/>
                    <a:ext cx="3797336" cy="230489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矩形 1"/>
                <p:cNvSpPr/>
                <p:nvPr/>
              </p:nvSpPr>
              <p:spPr>
                <a:xfrm>
                  <a:off x="722200" y="7986603"/>
                  <a:ext cx="2991052" cy="566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" name="文字方塊 2"/>
                <p:cNvSpPr txBox="1"/>
                <p:nvPr/>
              </p:nvSpPr>
              <p:spPr>
                <a:xfrm>
                  <a:off x="1824013" y="8065064"/>
                  <a:ext cx="785793" cy="498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Title</a:t>
                  </a:r>
                  <a:endParaRPr lang="zh-TW" altLang="en-US" dirty="0"/>
                </a:p>
              </p:txBody>
            </p:sp>
          </p:grpSp>
          <p:grpSp>
            <p:nvGrpSpPr>
              <p:cNvPr id="61" name="群組 60"/>
              <p:cNvGrpSpPr/>
              <p:nvPr/>
            </p:nvGrpSpPr>
            <p:grpSpPr>
              <a:xfrm>
                <a:off x="4623421" y="7986603"/>
                <a:ext cx="2992685" cy="2256342"/>
                <a:chOff x="720567" y="7986603"/>
                <a:chExt cx="2992685" cy="2256342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720567" y="8568933"/>
                  <a:ext cx="2992685" cy="1674012"/>
                  <a:chOff x="700144" y="1828777"/>
                  <a:chExt cx="3794147" cy="2320148"/>
                </a:xfrm>
              </p:grpSpPr>
              <p:sp>
                <p:nvSpPr>
                  <p:cNvPr id="65" name="矩形 64"/>
                  <p:cNvSpPr/>
                  <p:nvPr/>
                </p:nvSpPr>
                <p:spPr>
                  <a:xfrm>
                    <a:off x="700145" y="1828794"/>
                    <a:ext cx="3794146" cy="23201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6" name="直線接點 65"/>
                  <p:cNvCxnSpPr/>
                  <p:nvPr/>
                </p:nvCxnSpPr>
                <p:spPr>
                  <a:xfrm>
                    <a:off x="700145" y="1828795"/>
                    <a:ext cx="3794144" cy="2320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線接點 68"/>
                  <p:cNvCxnSpPr/>
                  <p:nvPr/>
                </p:nvCxnSpPr>
                <p:spPr>
                  <a:xfrm flipV="1">
                    <a:off x="700144" y="1828777"/>
                    <a:ext cx="3794147" cy="232014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矩形 62"/>
                <p:cNvSpPr/>
                <p:nvPr/>
              </p:nvSpPr>
              <p:spPr>
                <a:xfrm>
                  <a:off x="722200" y="7986603"/>
                  <a:ext cx="2991052" cy="566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1824013" y="8065064"/>
                  <a:ext cx="785793" cy="498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Title</a:t>
                  </a:r>
                  <a:endParaRPr lang="zh-TW" altLang="en-US" dirty="0"/>
                </a:p>
              </p:txBody>
            </p:sp>
          </p:grpSp>
          <p:grpSp>
            <p:nvGrpSpPr>
              <p:cNvPr id="70" name="群組 69"/>
              <p:cNvGrpSpPr/>
              <p:nvPr/>
            </p:nvGrpSpPr>
            <p:grpSpPr>
              <a:xfrm>
                <a:off x="8494911" y="7986603"/>
                <a:ext cx="2992685" cy="2256342"/>
                <a:chOff x="720567" y="7986603"/>
                <a:chExt cx="2992685" cy="2256342"/>
              </a:xfrm>
            </p:grpSpPr>
            <p:grpSp>
              <p:nvGrpSpPr>
                <p:cNvPr id="71" name="群組 70"/>
                <p:cNvGrpSpPr/>
                <p:nvPr/>
              </p:nvGrpSpPr>
              <p:grpSpPr>
                <a:xfrm>
                  <a:off x="720567" y="8568933"/>
                  <a:ext cx="2992685" cy="1674012"/>
                  <a:chOff x="700144" y="1828777"/>
                  <a:chExt cx="3794147" cy="2320148"/>
                </a:xfrm>
              </p:grpSpPr>
              <p:sp>
                <p:nvSpPr>
                  <p:cNvPr id="74" name="矩形 73"/>
                  <p:cNvSpPr/>
                  <p:nvPr/>
                </p:nvSpPr>
                <p:spPr>
                  <a:xfrm>
                    <a:off x="700145" y="1828794"/>
                    <a:ext cx="3794146" cy="23201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75" name="直線接點 74"/>
                  <p:cNvCxnSpPr/>
                  <p:nvPr/>
                </p:nvCxnSpPr>
                <p:spPr>
                  <a:xfrm>
                    <a:off x="700145" y="1828795"/>
                    <a:ext cx="3794144" cy="2320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接點 76"/>
                  <p:cNvCxnSpPr/>
                  <p:nvPr/>
                </p:nvCxnSpPr>
                <p:spPr>
                  <a:xfrm flipV="1">
                    <a:off x="700144" y="1828777"/>
                    <a:ext cx="3794147" cy="232014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矩形 71"/>
                <p:cNvSpPr/>
                <p:nvPr/>
              </p:nvSpPr>
              <p:spPr>
                <a:xfrm>
                  <a:off x="722200" y="7986603"/>
                  <a:ext cx="2991052" cy="566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1824013" y="8065064"/>
                  <a:ext cx="785793" cy="498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Title</a:t>
                  </a:r>
                  <a:endParaRPr lang="zh-TW" altLang="en-US" dirty="0"/>
                </a:p>
              </p:txBody>
            </p:sp>
          </p:grpSp>
          <p:grpSp>
            <p:nvGrpSpPr>
              <p:cNvPr id="125" name="群組 124"/>
              <p:cNvGrpSpPr/>
              <p:nvPr/>
            </p:nvGrpSpPr>
            <p:grpSpPr>
              <a:xfrm>
                <a:off x="718052" y="11147159"/>
                <a:ext cx="2995200" cy="2256342"/>
                <a:chOff x="718052" y="7986603"/>
                <a:chExt cx="2995200" cy="2256342"/>
              </a:xfrm>
            </p:grpSpPr>
            <p:grpSp>
              <p:nvGrpSpPr>
                <p:cNvPr id="126" name="群組 125"/>
                <p:cNvGrpSpPr/>
                <p:nvPr/>
              </p:nvGrpSpPr>
              <p:grpSpPr>
                <a:xfrm>
                  <a:off x="718052" y="8568933"/>
                  <a:ext cx="2995200" cy="1674012"/>
                  <a:chOff x="696955" y="1828777"/>
                  <a:chExt cx="3797336" cy="2320148"/>
                </a:xfrm>
              </p:grpSpPr>
              <p:sp>
                <p:nvSpPr>
                  <p:cNvPr id="129" name="矩形 128"/>
                  <p:cNvSpPr/>
                  <p:nvPr/>
                </p:nvSpPr>
                <p:spPr>
                  <a:xfrm>
                    <a:off x="700145" y="1828794"/>
                    <a:ext cx="3794146" cy="23201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30" name="直線接點 129"/>
                  <p:cNvCxnSpPr/>
                  <p:nvPr/>
                </p:nvCxnSpPr>
                <p:spPr>
                  <a:xfrm>
                    <a:off x="700145" y="1828795"/>
                    <a:ext cx="3794146" cy="2320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直線接點 130"/>
                  <p:cNvCxnSpPr/>
                  <p:nvPr/>
                </p:nvCxnSpPr>
                <p:spPr>
                  <a:xfrm flipV="1">
                    <a:off x="696955" y="1828777"/>
                    <a:ext cx="3797336" cy="232014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矩形 126"/>
                <p:cNvSpPr/>
                <p:nvPr/>
              </p:nvSpPr>
              <p:spPr>
                <a:xfrm>
                  <a:off x="722200" y="7986603"/>
                  <a:ext cx="2991052" cy="566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文字方塊 127"/>
                <p:cNvSpPr txBox="1"/>
                <p:nvPr/>
              </p:nvSpPr>
              <p:spPr>
                <a:xfrm>
                  <a:off x="1824013" y="8065064"/>
                  <a:ext cx="785793" cy="498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Title</a:t>
                  </a:r>
                  <a:endParaRPr lang="zh-TW" altLang="en-US" dirty="0"/>
                </a:p>
              </p:txBody>
            </p:sp>
          </p:grpSp>
          <p:grpSp>
            <p:nvGrpSpPr>
              <p:cNvPr id="132" name="群組 131"/>
              <p:cNvGrpSpPr/>
              <p:nvPr/>
            </p:nvGrpSpPr>
            <p:grpSpPr>
              <a:xfrm>
                <a:off x="4623421" y="11147159"/>
                <a:ext cx="2992684" cy="2256342"/>
                <a:chOff x="720568" y="7986603"/>
                <a:chExt cx="2992684" cy="2256342"/>
              </a:xfrm>
            </p:grpSpPr>
            <p:grpSp>
              <p:nvGrpSpPr>
                <p:cNvPr id="133" name="群組 132"/>
                <p:cNvGrpSpPr/>
                <p:nvPr/>
              </p:nvGrpSpPr>
              <p:grpSpPr>
                <a:xfrm>
                  <a:off x="720568" y="8568933"/>
                  <a:ext cx="2992684" cy="1674012"/>
                  <a:chOff x="700145" y="1828777"/>
                  <a:chExt cx="3794146" cy="2320148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700145" y="1828794"/>
                    <a:ext cx="3794146" cy="23201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700145" y="1828795"/>
                    <a:ext cx="3794146" cy="2320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flipV="1">
                    <a:off x="700145" y="1828777"/>
                    <a:ext cx="3794146" cy="232014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4" name="矩形 133"/>
                <p:cNvSpPr/>
                <p:nvPr/>
              </p:nvSpPr>
              <p:spPr>
                <a:xfrm>
                  <a:off x="722200" y="7986603"/>
                  <a:ext cx="2991052" cy="566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5" name="文字方塊 134"/>
                <p:cNvSpPr txBox="1"/>
                <p:nvPr/>
              </p:nvSpPr>
              <p:spPr>
                <a:xfrm>
                  <a:off x="1824013" y="8065064"/>
                  <a:ext cx="785793" cy="498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Title</a:t>
                  </a:r>
                  <a:endParaRPr lang="zh-TW" altLang="en-US" dirty="0"/>
                </a:p>
              </p:txBody>
            </p:sp>
          </p:grpSp>
          <p:grpSp>
            <p:nvGrpSpPr>
              <p:cNvPr id="139" name="群組 138"/>
              <p:cNvGrpSpPr/>
              <p:nvPr/>
            </p:nvGrpSpPr>
            <p:grpSpPr>
              <a:xfrm>
                <a:off x="8494911" y="11147159"/>
                <a:ext cx="2992684" cy="2256342"/>
                <a:chOff x="720568" y="7986603"/>
                <a:chExt cx="2992684" cy="2256342"/>
              </a:xfrm>
            </p:grpSpPr>
            <p:grpSp>
              <p:nvGrpSpPr>
                <p:cNvPr id="140" name="群組 139"/>
                <p:cNvGrpSpPr/>
                <p:nvPr/>
              </p:nvGrpSpPr>
              <p:grpSpPr>
                <a:xfrm>
                  <a:off x="720568" y="8568933"/>
                  <a:ext cx="2992684" cy="1674012"/>
                  <a:chOff x="700145" y="1828777"/>
                  <a:chExt cx="3794146" cy="2320148"/>
                </a:xfrm>
              </p:grpSpPr>
              <p:sp>
                <p:nvSpPr>
                  <p:cNvPr id="143" name="矩形 142"/>
                  <p:cNvSpPr/>
                  <p:nvPr/>
                </p:nvSpPr>
                <p:spPr>
                  <a:xfrm>
                    <a:off x="700145" y="1828794"/>
                    <a:ext cx="3794146" cy="23201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44" name="直線接點 143"/>
                  <p:cNvCxnSpPr/>
                  <p:nvPr/>
                </p:nvCxnSpPr>
                <p:spPr>
                  <a:xfrm>
                    <a:off x="700145" y="1828795"/>
                    <a:ext cx="3794146" cy="2320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線接點 144"/>
                  <p:cNvCxnSpPr/>
                  <p:nvPr/>
                </p:nvCxnSpPr>
                <p:spPr>
                  <a:xfrm flipV="1">
                    <a:off x="700145" y="1828777"/>
                    <a:ext cx="3794146" cy="232014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矩形 140"/>
                <p:cNvSpPr/>
                <p:nvPr/>
              </p:nvSpPr>
              <p:spPr>
                <a:xfrm>
                  <a:off x="722200" y="7986603"/>
                  <a:ext cx="2991052" cy="566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文字方塊 141"/>
                <p:cNvSpPr txBox="1"/>
                <p:nvPr/>
              </p:nvSpPr>
              <p:spPr>
                <a:xfrm>
                  <a:off x="1824013" y="8065064"/>
                  <a:ext cx="785793" cy="498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Title</a:t>
                  </a:r>
                  <a:endParaRPr lang="zh-TW" altLang="en-US" dirty="0"/>
                </a:p>
              </p:txBody>
            </p:sp>
          </p:grpSp>
          <p:sp>
            <p:nvSpPr>
              <p:cNvPr id="148" name="矩形 147"/>
              <p:cNvSpPr/>
              <p:nvPr/>
            </p:nvSpPr>
            <p:spPr>
              <a:xfrm>
                <a:off x="10138532" y="13821861"/>
                <a:ext cx="628668" cy="566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0843470" y="13821862"/>
                <a:ext cx="628668" cy="566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向左箭號 6"/>
              <p:cNvSpPr/>
              <p:nvPr/>
            </p:nvSpPr>
            <p:spPr>
              <a:xfrm>
                <a:off x="10216465" y="13964250"/>
                <a:ext cx="463279" cy="304800"/>
              </a:xfrm>
              <a:prstGeom prst="lef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向右箭號 7"/>
              <p:cNvSpPr/>
              <p:nvPr/>
            </p:nvSpPr>
            <p:spPr>
              <a:xfrm>
                <a:off x="10936276" y="13964250"/>
                <a:ext cx="464400" cy="3060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0" name="矩形 149"/>
            <p:cNvSpPr/>
            <p:nvPr/>
          </p:nvSpPr>
          <p:spPr>
            <a:xfrm>
              <a:off x="448976" y="1280976"/>
              <a:ext cx="11297761" cy="6287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48976" y="7568242"/>
              <a:ext cx="11297761" cy="7403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708195" y="7794097"/>
              <a:ext cx="2995200" cy="566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781443" y="7864192"/>
              <a:ext cx="865943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9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>
            <a:off x="-3827" y="-13502"/>
            <a:ext cx="12197415" cy="15760708"/>
            <a:chOff x="-3827" y="-13502"/>
            <a:chExt cx="12197415" cy="15760708"/>
          </a:xfrm>
        </p:grpSpPr>
        <p:sp>
          <p:nvSpPr>
            <p:cNvPr id="5" name="矩形 4"/>
            <p:cNvSpPr/>
            <p:nvPr/>
          </p:nvSpPr>
          <p:spPr>
            <a:xfrm>
              <a:off x="0" y="-13502"/>
              <a:ext cx="12193588" cy="128920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262733"/>
              <a:ext cx="12193588" cy="13719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-3827" y="14982642"/>
              <a:ext cx="12193588" cy="76456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6937" y="15132220"/>
              <a:ext cx="476167" cy="47616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7519" y="15121459"/>
              <a:ext cx="489089" cy="489089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矩形 23"/>
            <p:cNvSpPr/>
            <p:nvPr/>
          </p:nvSpPr>
          <p:spPr>
            <a:xfrm>
              <a:off x="439200" y="7715564"/>
              <a:ext cx="11307538" cy="72670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689" y="15121459"/>
              <a:ext cx="456877" cy="45687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030" y="9646957"/>
              <a:ext cx="2993332" cy="167429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582" y="14293080"/>
              <a:ext cx="607515" cy="586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367" y="9644085"/>
              <a:ext cx="2995200" cy="16804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6384" y="9656589"/>
              <a:ext cx="2995200" cy="16768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167" y="12429607"/>
              <a:ext cx="2995200" cy="16804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159" y="12432809"/>
              <a:ext cx="2993547" cy="167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545" y="12429607"/>
              <a:ext cx="2995200" cy="167689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矩形 25"/>
            <p:cNvSpPr/>
            <p:nvPr/>
          </p:nvSpPr>
          <p:spPr>
            <a:xfrm>
              <a:off x="439200" y="1262733"/>
              <a:ext cx="11307538" cy="645283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2728" y="14282813"/>
              <a:ext cx="586800" cy="5868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" name="群組 8"/>
            <p:cNvGrpSpPr/>
            <p:nvPr/>
          </p:nvGrpSpPr>
          <p:grpSpPr>
            <a:xfrm>
              <a:off x="0" y="536969"/>
              <a:ext cx="12193588" cy="14976343"/>
              <a:chOff x="0" y="536969"/>
              <a:chExt cx="12193588" cy="14976343"/>
            </a:xfrm>
          </p:grpSpPr>
          <p:cxnSp>
            <p:nvCxnSpPr>
              <p:cNvPr id="93" name="直線接點 92"/>
              <p:cNvCxnSpPr/>
              <p:nvPr/>
            </p:nvCxnSpPr>
            <p:spPr>
              <a:xfrm>
                <a:off x="0" y="14971640"/>
                <a:ext cx="12193588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字方塊 118"/>
              <p:cNvSpPr txBox="1"/>
              <p:nvPr/>
            </p:nvSpPr>
            <p:spPr>
              <a:xfrm>
                <a:off x="6850743" y="536969"/>
                <a:ext cx="49722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    About    Live    Video    Contact</a:t>
                </a:r>
                <a:endParaRPr lang="zh-TW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986794" y="15205535"/>
                <a:ext cx="2874005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Copyright © </a:t>
                </a:r>
                <a:r>
                  <a:rPr lang="en-US" altLang="zh-TW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2016    Fred Chen</a:t>
                </a:r>
                <a:endPara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文字方塊 2"/>
              <p:cNvSpPr txBox="1"/>
              <p:nvPr/>
            </p:nvSpPr>
            <p:spPr>
              <a:xfrm>
                <a:off x="679167" y="8764719"/>
                <a:ext cx="297651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US" altLang="zh-TW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03/27 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兄弟 </a:t>
                </a:r>
                <a:r>
                  <a:rPr lang="en-US" altLang="zh-TW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 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義大 一局上，鄭達鴻擊出中</a:t>
                </a:r>
                <a:r>
                  <a:rPr lang="zh-TW" altLang="en-US" sz="1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外野德州安打，</a:t>
                </a:r>
                <a:r>
                  <a:rPr lang="en-US" altLang="zh-TW" sz="1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endPara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4595367" y="8819703"/>
                <a:ext cx="301214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US" altLang="zh-TW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03/27 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兄弟 </a:t>
                </a:r>
                <a:r>
                  <a:rPr lang="en-US" altLang="zh-TW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 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義大 四局上，兄弟九位打者一共擊出</a:t>
                </a:r>
                <a:r>
                  <a:rPr lang="en-US" altLang="zh-TW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11</a:t>
                </a:r>
                <a:r>
                  <a:rPr lang="zh-TW" altLang="en-US" sz="1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支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安</a:t>
                </a:r>
                <a:r>
                  <a:rPr lang="en-US" altLang="zh-TW" sz="1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endPara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8478342" y="8777477"/>
                <a:ext cx="296744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US" altLang="zh-TW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03/27 Lamigo vs 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統一 一局下，陽耀勳發生接球失誤，</a:t>
                </a:r>
                <a:r>
                  <a:rPr lang="zh-TW" altLang="en-US" sz="1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林志</a:t>
                </a:r>
                <a:r>
                  <a:rPr lang="en-US" altLang="zh-TW" sz="1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endPara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9" name="文字方塊 98"/>
              <p:cNvSpPr txBox="1"/>
              <p:nvPr/>
            </p:nvSpPr>
            <p:spPr>
              <a:xfrm>
                <a:off x="1069200" y="1677470"/>
                <a:ext cx="31197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t"/>
                <a:r>
                  <a:rPr lang="en-US" altLang="zh-TW" sz="20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[Live] 03/27 </a:t>
                </a:r>
                <a:r>
                  <a: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兄弟 </a:t>
                </a:r>
                <a:r>
                  <a:rPr lang="en-US" altLang="zh-TW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 </a:t>
                </a:r>
                <a:r>
                  <a: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義</a:t>
                </a:r>
                <a:r>
                  <a:rPr lang="zh-TW" altLang="en-US" sz="20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</a:t>
                </a:r>
                <a:endParaRPr lang="zh-TW" altLang="en-US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696036" y="11661136"/>
                <a:ext cx="297772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US" altLang="zh-TW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03/27 Lamigo vs 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統一 四局下，鄭鎧文三壘邊線二壘安打</a:t>
                </a:r>
                <a:r>
                  <a:rPr lang="zh-TW" altLang="en-US" sz="1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en-US" altLang="zh-TW" sz="1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endPara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5" name="文字方塊 134"/>
              <p:cNvSpPr txBox="1"/>
              <p:nvPr/>
            </p:nvSpPr>
            <p:spPr>
              <a:xfrm>
                <a:off x="4586827" y="11676050"/>
                <a:ext cx="298306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US" altLang="zh-TW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03/27 Lamigo vs 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統一 五局下，潘武雄敲出二壘方向雙殺</a:t>
                </a:r>
                <a:r>
                  <a:rPr lang="zh-TW" altLang="en-US" sz="1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打</a:t>
                </a:r>
                <a:endPara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2" name="文字方塊 141"/>
              <p:cNvSpPr txBox="1"/>
              <p:nvPr/>
            </p:nvSpPr>
            <p:spPr>
              <a:xfrm>
                <a:off x="8482966" y="11678264"/>
                <a:ext cx="299536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US" altLang="zh-TW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03/27 Lamigo vs 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統一 六局上，王柏融擊出右外野方向</a:t>
                </a:r>
                <a:r>
                  <a:rPr lang="zh-TW" altLang="en-US" sz="1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陽春</a:t>
                </a:r>
                <a:r>
                  <a:rPr lang="en-US" altLang="zh-TW" sz="1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endPara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98" name="圖片 9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50" y="294301"/>
              <a:ext cx="2825268" cy="6749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00" y="2213314"/>
              <a:ext cx="10047535" cy="5256683"/>
            </a:xfrm>
            <a:prstGeom prst="rect">
              <a:avLst/>
            </a:prstGeom>
            <a:ln>
              <a:noFill/>
            </a:ln>
          </p:spPr>
        </p:pic>
        <p:sp>
          <p:nvSpPr>
            <p:cNvPr id="115" name="文字方塊 114"/>
            <p:cNvSpPr txBox="1"/>
            <p:nvPr/>
          </p:nvSpPr>
          <p:spPr>
            <a:xfrm>
              <a:off x="703438" y="7978531"/>
              <a:ext cx="24340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zh-TW" altLang="en-US" sz="28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精選賽事影片</a:t>
              </a:r>
              <a:endPara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8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145</Words>
  <Application>Microsoft Office PowerPoint</Application>
  <PresentationFormat>自訂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fred50215</dc:creator>
  <cp:lastModifiedBy>fred50215</cp:lastModifiedBy>
  <cp:revision>59</cp:revision>
  <dcterms:created xsi:type="dcterms:W3CDTF">2016-03-23T05:47:47Z</dcterms:created>
  <dcterms:modified xsi:type="dcterms:W3CDTF">2016-03-29T11:37:33Z</dcterms:modified>
</cp:coreProperties>
</file>