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4/19/2016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2016/4/19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2016/4/19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2016/4/19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2016/4/19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4/19/2016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頁面、底</a:t>
            </a:r>
            <a:r>
              <a:rPr lang="zh-TW" altLang="en-US" sz="2800" dirty="0"/>
              <a:t>色</a:t>
            </a:r>
            <a:r>
              <a:rPr lang="zh-TW" altLang="en-US" sz="2800" dirty="0" smtClean="0"/>
              <a:t>轉換：</a:t>
            </a:r>
            <a:r>
              <a:rPr lang="en-US" altLang="zh-TW" sz="2800" dirty="0" err="1" smtClean="0"/>
              <a:t>javascript</a:t>
            </a:r>
            <a:endParaRPr lang="en-US" altLang="zh-TW" sz="2800" dirty="0" smtClean="0"/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行事曆：</a:t>
            </a:r>
            <a:r>
              <a:rPr lang="en-US" altLang="zh-TW" sz="2800" dirty="0" smtClean="0"/>
              <a:t>Bootstrap</a:t>
            </a:r>
            <a:endParaRPr lang="en-US" altLang="zh-TW" sz="2800" dirty="0"/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版本控管：</a:t>
            </a:r>
            <a:r>
              <a:rPr lang="en-US" altLang="zh-TW" sz="2800" dirty="0" err="1" smtClean="0"/>
              <a:t>Git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SourceTree</a:t>
            </a:r>
            <a:endParaRPr lang="en-US" altLang="zh-TW" sz="2800" dirty="0" smtClean="0"/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Demo Time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WireFrame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911424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5807968" y="1864930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63552" y="5804741"/>
            <a:ext cx="1897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Index/info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74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 Event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Detail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0"/>
          <a:stretch/>
        </p:blipFill>
        <p:spPr>
          <a:xfrm>
            <a:off x="911424" y="2028767"/>
            <a:ext cx="4752528" cy="37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199456" y="1916832"/>
            <a:ext cx="4470761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584666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897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Index/info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65" y="1844824"/>
            <a:ext cx="543435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74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 Event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Detail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85112"/>
            <a:ext cx="5127715" cy="35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50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56240" y="5850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2" y="1849825"/>
            <a:ext cx="5910091" cy="38884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43309"/>
            <a:ext cx="5730160" cy="38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91</Words>
  <Application>Microsoft Office PowerPoint</Application>
  <PresentationFormat>寬螢幕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2016-04-19T15:32:31Z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