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aleway"/>
      <p:regular r:id="rId25"/>
      <p:bold r:id="rId26"/>
      <p:italic r:id="rId27"/>
      <p:boldItalic r:id="rId28"/>
    </p:embeddedFont>
    <p:embeddedFont>
      <p:font typeface="Roboto"/>
      <p:regular r:id="rId29"/>
      <p:bold r:id="rId30"/>
      <p:italic r:id="rId31"/>
      <p:boldItalic r:id="rId32"/>
    </p:embeddedFont>
    <p:embeddedFont>
      <p:font typeface="Varela Round"/>
      <p:regular r:id="rId33"/>
    </p:embeddedFont>
    <p:embeddedFont>
      <p:font typeface="Raleway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schemas.openxmlformats.org/officeDocument/2006/relationships/font" Target="fonts/VarelaRound-regular.fnt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35" Type="http://schemas.openxmlformats.org/officeDocument/2006/relationships/font" Target="fonts/RalewayLight-bold.fntdata"/><Relationship Id="rId12" Type="http://schemas.openxmlformats.org/officeDocument/2006/relationships/slide" Target="slides/slide8.xml"/><Relationship Id="rId34" Type="http://schemas.openxmlformats.org/officeDocument/2006/relationships/font" Target="fonts/RalewayLight-regular.fntdata"/><Relationship Id="rId15" Type="http://schemas.openxmlformats.org/officeDocument/2006/relationships/slide" Target="slides/slide11.xml"/><Relationship Id="rId37" Type="http://schemas.openxmlformats.org/officeDocument/2006/relationships/font" Target="fonts/RalewayLight-boldItalic.fntdata"/><Relationship Id="rId14" Type="http://schemas.openxmlformats.org/officeDocument/2006/relationships/slide" Target="slides/slide10.xml"/><Relationship Id="rId36" Type="http://schemas.openxmlformats.org/officeDocument/2006/relationships/font" Target="fonts/RalewayLight-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8b8329d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8b8329d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8b8329df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8b8329df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8b8329df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a8b8329df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8b8329df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8b8329df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8b8329d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a8b8329d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b6b1ef4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b6b1ef4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aed0b9917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aed0b9917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aed0b9917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aed0b9917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aed0b9917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aed0b991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aed0b9917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aed0b9917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e3bb298c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e3bb298c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8b3a585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8b3a585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d88eb238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d88eb238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959eda5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959eda5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acdb370a9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acdb370a9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0e58cabc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0e58cabc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cdb370a9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acdb370a9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acdb370a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acdb370a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b6b1ef49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b6b1ef49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type="title">
  <p:cSld name="TITLE">
    <p:bg>
      <p:bgPr>
        <a:solidFill>
          <a:srgbClr val="F76C6C"/>
        </a:solidFill>
      </p:bgPr>
    </p:bg>
    <p:spTree>
      <p:nvGrpSpPr>
        <p:cNvPr id="7" name="Shape 7"/>
        <p:cNvGrpSpPr/>
        <p:nvPr/>
      </p:nvGrpSpPr>
      <p:grpSpPr>
        <a:xfrm>
          <a:off x="0" y="0"/>
          <a:ext cx="0" cy="0"/>
          <a:chOff x="0" y="0"/>
          <a:chExt cx="0" cy="0"/>
        </a:xfrm>
      </p:grpSpPr>
      <p:pic>
        <p:nvPicPr>
          <p:cNvPr id="8" name="Google Shape;8;p2"/>
          <p:cNvPicPr preferRelativeResize="0"/>
          <p:nvPr/>
        </p:nvPicPr>
        <p:blipFill>
          <a:blip r:embed="rId2">
            <a:alphaModFix/>
          </a:blip>
          <a:stretch>
            <a:fillRect/>
          </a:stretch>
        </p:blipFill>
        <p:spPr>
          <a:xfrm>
            <a:off x="3350900" y="769825"/>
            <a:ext cx="2442474" cy="3603850"/>
          </a:xfrm>
          <a:prstGeom prst="rect">
            <a:avLst/>
          </a:prstGeom>
          <a:noFill/>
          <a:ln>
            <a:noFill/>
          </a:ln>
        </p:spPr>
      </p:pic>
      <p:sp>
        <p:nvSpPr>
          <p:cNvPr id="9" name="Google Shape;9;p2"/>
          <p:cNvSpPr txBox="1"/>
          <p:nvPr>
            <p:ph type="title"/>
          </p:nvPr>
        </p:nvSpPr>
        <p:spPr>
          <a:xfrm>
            <a:off x="1835550" y="1598450"/>
            <a:ext cx="5472900" cy="1568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0" name="Google Shape;10;p2"/>
          <p:cNvSpPr txBox="1"/>
          <p:nvPr>
            <p:ph idx="2" type="title"/>
          </p:nvPr>
        </p:nvSpPr>
        <p:spPr>
          <a:xfrm>
            <a:off x="3036450" y="3225675"/>
            <a:ext cx="3071100" cy="634200"/>
          </a:xfrm>
          <a:prstGeom prst="rect">
            <a:avLst/>
          </a:prstGeom>
          <a:noFill/>
          <a:ln>
            <a:noFill/>
          </a:ln>
        </p:spPr>
        <p:txBody>
          <a:bodyPr anchorCtr="0" anchor="t" bIns="90000" lIns="91425" spcFirstLastPara="1" rIns="91425" wrap="square" tIns="91425">
            <a:noAutofit/>
          </a:bodyPr>
          <a:lstStyle>
            <a:lvl1pPr lvl="0" rtl="0" algn="ctr">
              <a:lnSpc>
                <a:spcPct val="100000"/>
              </a:lnSpc>
              <a:spcBef>
                <a:spcPts val="0"/>
              </a:spcBef>
              <a:spcAft>
                <a:spcPts val="0"/>
              </a:spcAft>
              <a:buNone/>
              <a:defRPr sz="1800">
                <a:solidFill>
                  <a:srgbClr val="FFFFFF"/>
                </a:solidFill>
                <a:latin typeface="Raleway"/>
                <a:ea typeface="Raleway"/>
                <a:cs typeface="Raleway"/>
                <a:sym typeface="Raleway"/>
              </a:defRPr>
            </a:lvl1pPr>
            <a:lvl2pPr lvl="1" rtl="0" algn="ctr">
              <a:lnSpc>
                <a:spcPct val="100000"/>
              </a:lnSpc>
              <a:spcBef>
                <a:spcPts val="0"/>
              </a:spcBef>
              <a:spcAft>
                <a:spcPts val="0"/>
              </a:spcAft>
              <a:buNone/>
              <a:defRPr sz="3600">
                <a:latin typeface="Roboto"/>
                <a:ea typeface="Roboto"/>
                <a:cs typeface="Roboto"/>
                <a:sym typeface="Roboto"/>
              </a:defRPr>
            </a:lvl2pPr>
            <a:lvl3pPr lvl="2" rtl="0" algn="ctr">
              <a:lnSpc>
                <a:spcPct val="100000"/>
              </a:lnSpc>
              <a:spcBef>
                <a:spcPts val="0"/>
              </a:spcBef>
              <a:spcAft>
                <a:spcPts val="0"/>
              </a:spcAft>
              <a:buNone/>
              <a:defRPr sz="3600">
                <a:latin typeface="Roboto"/>
                <a:ea typeface="Roboto"/>
                <a:cs typeface="Roboto"/>
                <a:sym typeface="Roboto"/>
              </a:defRPr>
            </a:lvl3pPr>
            <a:lvl4pPr lvl="3" rtl="0" algn="ctr">
              <a:lnSpc>
                <a:spcPct val="100000"/>
              </a:lnSpc>
              <a:spcBef>
                <a:spcPts val="0"/>
              </a:spcBef>
              <a:spcAft>
                <a:spcPts val="0"/>
              </a:spcAft>
              <a:buNone/>
              <a:defRPr sz="3600">
                <a:latin typeface="Roboto"/>
                <a:ea typeface="Roboto"/>
                <a:cs typeface="Roboto"/>
                <a:sym typeface="Roboto"/>
              </a:defRPr>
            </a:lvl4pPr>
            <a:lvl5pPr lvl="4" rtl="0" algn="ctr">
              <a:lnSpc>
                <a:spcPct val="100000"/>
              </a:lnSpc>
              <a:spcBef>
                <a:spcPts val="0"/>
              </a:spcBef>
              <a:spcAft>
                <a:spcPts val="0"/>
              </a:spcAft>
              <a:buNone/>
              <a:defRPr sz="3600">
                <a:latin typeface="Roboto"/>
                <a:ea typeface="Roboto"/>
                <a:cs typeface="Roboto"/>
                <a:sym typeface="Roboto"/>
              </a:defRPr>
            </a:lvl5pPr>
            <a:lvl6pPr lvl="5" rtl="0" algn="ctr">
              <a:lnSpc>
                <a:spcPct val="100000"/>
              </a:lnSpc>
              <a:spcBef>
                <a:spcPts val="0"/>
              </a:spcBef>
              <a:spcAft>
                <a:spcPts val="0"/>
              </a:spcAft>
              <a:buNone/>
              <a:defRPr sz="3600">
                <a:latin typeface="Roboto"/>
                <a:ea typeface="Roboto"/>
                <a:cs typeface="Roboto"/>
                <a:sym typeface="Roboto"/>
              </a:defRPr>
            </a:lvl6pPr>
            <a:lvl7pPr lvl="6" rtl="0" algn="ctr">
              <a:lnSpc>
                <a:spcPct val="100000"/>
              </a:lnSpc>
              <a:spcBef>
                <a:spcPts val="0"/>
              </a:spcBef>
              <a:spcAft>
                <a:spcPts val="0"/>
              </a:spcAft>
              <a:buNone/>
              <a:defRPr sz="3600">
                <a:latin typeface="Roboto"/>
                <a:ea typeface="Roboto"/>
                <a:cs typeface="Roboto"/>
                <a:sym typeface="Roboto"/>
              </a:defRPr>
            </a:lvl7pPr>
            <a:lvl8pPr lvl="7" rtl="0" algn="ctr">
              <a:lnSpc>
                <a:spcPct val="100000"/>
              </a:lnSpc>
              <a:spcBef>
                <a:spcPts val="0"/>
              </a:spcBef>
              <a:spcAft>
                <a:spcPts val="0"/>
              </a:spcAft>
              <a:buNone/>
              <a:defRPr sz="3600">
                <a:latin typeface="Roboto"/>
                <a:ea typeface="Roboto"/>
                <a:cs typeface="Roboto"/>
                <a:sym typeface="Roboto"/>
              </a:defRPr>
            </a:lvl8pPr>
            <a:lvl9pPr lvl="8" rtl="0" algn="ctr">
              <a:lnSpc>
                <a:spcPct val="100000"/>
              </a:lnSpc>
              <a:spcBef>
                <a:spcPts val="0"/>
              </a:spcBef>
              <a:spcAft>
                <a:spcPts val="0"/>
              </a:spcAft>
              <a:buNone/>
              <a:defRPr sz="3600">
                <a:latin typeface="Roboto"/>
                <a:ea typeface="Roboto"/>
                <a:cs typeface="Roboto"/>
                <a:sym typeface="Roboto"/>
              </a:defRPr>
            </a:lvl9pPr>
          </a:lstStyle>
          <a:p/>
        </p:txBody>
      </p:sp>
      <p:pic>
        <p:nvPicPr>
          <p:cNvPr id="11" name="Google Shape;11;p2"/>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with Patern">
  <p:cSld name="ONE_COLUMN_TEXT_2_1_1_1">
    <p:bg>
      <p:bgPr>
        <a:solidFill>
          <a:srgbClr val="FFFFFF"/>
        </a:solidFill>
      </p:bgPr>
    </p:bg>
    <p:spTree>
      <p:nvGrpSpPr>
        <p:cNvPr id="58" name="Shape 58"/>
        <p:cNvGrpSpPr/>
        <p:nvPr/>
      </p:nvGrpSpPr>
      <p:grpSpPr>
        <a:xfrm>
          <a:off x="0" y="0"/>
          <a:ext cx="0" cy="0"/>
          <a:chOff x="0" y="0"/>
          <a:chExt cx="0" cy="0"/>
        </a:xfrm>
      </p:grpSpPr>
      <p:pic>
        <p:nvPicPr>
          <p:cNvPr id="59" name="Google Shape;59;p11"/>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pic>
        <p:nvPicPr>
          <p:cNvPr id="60" name="Google Shape;60;p11"/>
          <p:cNvPicPr preferRelativeResize="0"/>
          <p:nvPr/>
        </p:nvPicPr>
        <p:blipFill>
          <a:blip r:embed="rId3">
            <a:alphaModFix/>
          </a:blip>
          <a:stretch>
            <a:fillRect/>
          </a:stretch>
        </p:blipFill>
        <p:spPr>
          <a:xfrm>
            <a:off x="2772000" y="0"/>
            <a:ext cx="6371999" cy="5169599"/>
          </a:xfrm>
          <a:prstGeom prst="rect">
            <a:avLst/>
          </a:prstGeom>
          <a:noFill/>
          <a:ln>
            <a:noFill/>
          </a:ln>
        </p:spPr>
      </p:pic>
      <p:sp>
        <p:nvSpPr>
          <p:cNvPr id="61" name="Google Shape;6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ONE_COLUMN_TEXT_2_1_1_1_1">
    <p:bg>
      <p:bgPr>
        <a:solidFill>
          <a:srgbClr val="FFFFFF"/>
        </a:solidFill>
      </p:bgPr>
    </p:bg>
    <p:spTree>
      <p:nvGrpSpPr>
        <p:cNvPr id="62" name="Shape 62"/>
        <p:cNvGrpSpPr/>
        <p:nvPr/>
      </p:nvGrpSpPr>
      <p:grpSpPr>
        <a:xfrm>
          <a:off x="0" y="0"/>
          <a:ext cx="0" cy="0"/>
          <a:chOff x="0" y="0"/>
          <a:chExt cx="0" cy="0"/>
        </a:xfrm>
      </p:grpSpPr>
      <p:pic>
        <p:nvPicPr>
          <p:cNvPr id="63" name="Google Shape;63;p12"/>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sp>
        <p:nvSpPr>
          <p:cNvPr id="64" name="Google Shape;6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p:cSld name="TITLE_2">
    <p:spTree>
      <p:nvGrpSpPr>
        <p:cNvPr id="65" name="Shape 65"/>
        <p:cNvGrpSpPr/>
        <p:nvPr/>
      </p:nvGrpSpPr>
      <p:grpSpPr>
        <a:xfrm>
          <a:off x="0" y="0"/>
          <a:ext cx="0" cy="0"/>
          <a:chOff x="0" y="0"/>
          <a:chExt cx="0" cy="0"/>
        </a:xfrm>
      </p:grpSpPr>
      <p:sp>
        <p:nvSpPr>
          <p:cNvPr id="66" name="Google Shape;66;p13"/>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7" name="Google Shape;67;p13"/>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68" name="Google Shape;68;p13"/>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69" name="Google Shape;69;p13"/>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0" name="Google Shape;70;p13"/>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sp>
        <p:nvSpPr>
          <p:cNvPr id="72" name="Google Shape;72;p14"/>
          <p:cNvSpPr txBox="1"/>
          <p:nvPr>
            <p:ph type="title"/>
          </p:nvPr>
        </p:nvSpPr>
        <p:spPr>
          <a:xfrm>
            <a:off x="1458450" y="526350"/>
            <a:ext cx="6227100" cy="4090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Char char="●"/>
              <a:defRPr b="1" sz="4800">
                <a:solidFill>
                  <a:srgbClr val="FFFFFF"/>
                </a:solidFill>
              </a:defRPr>
            </a:lvl1pPr>
            <a:lvl2pPr lvl="1" rtl="0">
              <a:spcBef>
                <a:spcPts val="0"/>
              </a:spcBef>
              <a:spcAft>
                <a:spcPts val="0"/>
              </a:spcAft>
              <a:buSzPts val="6000"/>
              <a:buChar char="○"/>
              <a:defRPr sz="6000"/>
            </a:lvl2pPr>
            <a:lvl3pPr lvl="2" rtl="0">
              <a:spcBef>
                <a:spcPts val="0"/>
              </a:spcBef>
              <a:spcAft>
                <a:spcPts val="0"/>
              </a:spcAft>
              <a:buSzPts val="6000"/>
              <a:buChar char="■"/>
              <a:defRPr sz="6000"/>
            </a:lvl3pPr>
            <a:lvl4pPr lvl="3" rtl="0">
              <a:spcBef>
                <a:spcPts val="0"/>
              </a:spcBef>
              <a:spcAft>
                <a:spcPts val="0"/>
              </a:spcAft>
              <a:buSzPts val="6000"/>
              <a:buChar char="●"/>
              <a:defRPr sz="6000"/>
            </a:lvl4pPr>
            <a:lvl5pPr lvl="4" rtl="0">
              <a:spcBef>
                <a:spcPts val="0"/>
              </a:spcBef>
              <a:spcAft>
                <a:spcPts val="0"/>
              </a:spcAft>
              <a:buSzPts val="6000"/>
              <a:buChar char="○"/>
              <a:defRPr sz="6000"/>
            </a:lvl5pPr>
            <a:lvl6pPr lvl="5" rtl="0">
              <a:spcBef>
                <a:spcPts val="0"/>
              </a:spcBef>
              <a:spcAft>
                <a:spcPts val="0"/>
              </a:spcAft>
              <a:buSzPts val="6000"/>
              <a:buChar char="■"/>
              <a:defRPr sz="6000"/>
            </a:lvl6pPr>
            <a:lvl7pPr lvl="6" rtl="0">
              <a:spcBef>
                <a:spcPts val="0"/>
              </a:spcBef>
              <a:spcAft>
                <a:spcPts val="0"/>
              </a:spcAft>
              <a:buSzPts val="6000"/>
              <a:buChar char="●"/>
              <a:defRPr sz="6000"/>
            </a:lvl7pPr>
            <a:lvl8pPr lvl="7" rtl="0">
              <a:spcBef>
                <a:spcPts val="0"/>
              </a:spcBef>
              <a:spcAft>
                <a:spcPts val="0"/>
              </a:spcAft>
              <a:buSzPts val="6000"/>
              <a:buChar char="○"/>
              <a:defRPr sz="6000"/>
            </a:lvl8pPr>
            <a:lvl9pPr lvl="8" rtl="0">
              <a:spcBef>
                <a:spcPts val="0"/>
              </a:spcBef>
              <a:spcAft>
                <a:spcPts val="0"/>
              </a:spcAft>
              <a:buSzPts val="6000"/>
              <a:buChar char="■"/>
              <a:defRPr sz="6000"/>
            </a:lvl9pPr>
          </a:lstStyle>
          <a:p/>
        </p:txBody>
      </p:sp>
      <p:sp>
        <p:nvSpPr>
          <p:cNvPr id="73" name="Google Shape;73;p1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74" name="Shape 74"/>
        <p:cNvGrpSpPr/>
        <p:nvPr/>
      </p:nvGrpSpPr>
      <p:grpSpPr>
        <a:xfrm>
          <a:off x="0" y="0"/>
          <a:ext cx="0" cy="0"/>
          <a:chOff x="0" y="0"/>
          <a:chExt cx="0" cy="0"/>
        </a:xfrm>
      </p:grpSpPr>
      <p:sp>
        <p:nvSpPr>
          <p:cNvPr id="75" name="Google Shape;75;p15"/>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p:cSld name="ONE_COLUMN_TEXT_1">
    <p:spTree>
      <p:nvGrpSpPr>
        <p:cNvPr id="76" name="Shape 76"/>
        <p:cNvGrpSpPr/>
        <p:nvPr/>
      </p:nvGrpSpPr>
      <p:grpSpPr>
        <a:xfrm>
          <a:off x="0" y="0"/>
          <a:ext cx="0" cy="0"/>
          <a:chOff x="0" y="0"/>
          <a:chExt cx="0" cy="0"/>
        </a:xfrm>
      </p:grpSpPr>
      <p:sp>
        <p:nvSpPr>
          <p:cNvPr id="77" name="Google Shape;77;p1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79" name="Google Shape;79;p16"/>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80" name="Google Shape;80;p16"/>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1" name="Google Shape;81;p16"/>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1">
  <p:cSld name="TITLE_3">
    <p:spTree>
      <p:nvGrpSpPr>
        <p:cNvPr id="82" name="Shape 82"/>
        <p:cNvGrpSpPr/>
        <p:nvPr/>
      </p:nvGrpSpPr>
      <p:grpSpPr>
        <a:xfrm>
          <a:off x="0" y="0"/>
          <a:ext cx="0" cy="0"/>
          <a:chOff x="0" y="0"/>
          <a:chExt cx="0" cy="0"/>
        </a:xfrm>
      </p:grpSpPr>
      <p:sp>
        <p:nvSpPr>
          <p:cNvPr id="83" name="Google Shape;83;p17"/>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84" name="Google Shape;84;p17"/>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85" name="Google Shape;85;p17"/>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86" name="Google Shape;86;p17"/>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7" name="Google Shape;87;p17"/>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mp; text">
  <p:cSld name="ONE_COLUMN_TEXT_1_1">
    <p:spTree>
      <p:nvGrpSpPr>
        <p:cNvPr id="88" name="Shape 88"/>
        <p:cNvGrpSpPr/>
        <p:nvPr/>
      </p:nvGrpSpPr>
      <p:grpSpPr>
        <a:xfrm>
          <a:off x="0" y="0"/>
          <a:ext cx="0" cy="0"/>
          <a:chOff x="0" y="0"/>
          <a:chExt cx="0" cy="0"/>
        </a:xfrm>
      </p:grpSpPr>
      <p:pic>
        <p:nvPicPr>
          <p:cNvPr descr="Wild Code School" id="89" name="Google Shape;89;p18"/>
          <p:cNvPicPr preferRelativeResize="0"/>
          <p:nvPr/>
        </p:nvPicPr>
        <p:blipFill rotWithShape="1">
          <a:blip r:embed="rId2">
            <a:alphaModFix/>
          </a:blip>
          <a:srcRect b="0" l="0" r="38336" t="0"/>
          <a:stretch/>
        </p:blipFill>
        <p:spPr>
          <a:xfrm>
            <a:off x="4385478" y="0"/>
            <a:ext cx="4758523" cy="5143501"/>
          </a:xfrm>
          <a:prstGeom prst="rect">
            <a:avLst/>
          </a:prstGeom>
          <a:noFill/>
          <a:ln>
            <a:noFill/>
          </a:ln>
        </p:spPr>
      </p:pic>
      <p:sp>
        <p:nvSpPr>
          <p:cNvPr id="90" name="Google Shape;90;p18"/>
          <p:cNvSpPr txBox="1"/>
          <p:nvPr>
            <p:ph type="title"/>
          </p:nvPr>
        </p:nvSpPr>
        <p:spPr>
          <a:xfrm>
            <a:off x="375875" y="440925"/>
            <a:ext cx="36792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91" name="Google Shape;91;p18"/>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92" name="Google Shape;92;p18"/>
          <p:cNvSpPr txBox="1"/>
          <p:nvPr>
            <p:ph idx="1" type="subTitle"/>
          </p:nvPr>
        </p:nvSpPr>
        <p:spPr>
          <a:xfrm>
            <a:off x="913127" y="2501050"/>
            <a:ext cx="27276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1">
  <p:cSld name="ONE_COLUMN_TEXT_2">
    <p:spTree>
      <p:nvGrpSpPr>
        <p:cNvPr id="93" name="Shape 93"/>
        <p:cNvGrpSpPr/>
        <p:nvPr/>
      </p:nvGrpSpPr>
      <p:grpSpPr>
        <a:xfrm>
          <a:off x="0" y="0"/>
          <a:ext cx="0" cy="0"/>
          <a:chOff x="0" y="0"/>
          <a:chExt cx="0" cy="0"/>
        </a:xfrm>
      </p:grpSpPr>
      <p:sp>
        <p:nvSpPr>
          <p:cNvPr id="94" name="Google Shape;94;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96" name="Google Shape;96;p19"/>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97" name="Google Shape;97;p19"/>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8" name="Google Shape;98;p19"/>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2">
  <p:cSld name="TITLE_4">
    <p:spTree>
      <p:nvGrpSpPr>
        <p:cNvPr id="99" name="Shape 99"/>
        <p:cNvGrpSpPr/>
        <p:nvPr/>
      </p:nvGrpSpPr>
      <p:grpSpPr>
        <a:xfrm>
          <a:off x="0" y="0"/>
          <a:ext cx="0" cy="0"/>
          <a:chOff x="0" y="0"/>
          <a:chExt cx="0" cy="0"/>
        </a:xfrm>
      </p:grpSpPr>
      <p:sp>
        <p:nvSpPr>
          <p:cNvPr id="100" name="Google Shape;100;p20"/>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01" name="Google Shape;101;p20"/>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02" name="Google Shape;102;p20"/>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03" name="Google Shape;103;p20"/>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4" name="Google Shape;104;p20"/>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solidFill>
          <a:srgbClr val="F99797"/>
        </a:solidFill>
      </p:bgPr>
    </p:bg>
    <p:spTree>
      <p:nvGrpSpPr>
        <p:cNvPr id="13"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flipH="1">
            <a:off x="3170290" y="771750"/>
            <a:ext cx="2803416" cy="3600000"/>
          </a:xfrm>
          <a:prstGeom prst="rect">
            <a:avLst/>
          </a:prstGeom>
          <a:noFill/>
          <a:ln>
            <a:noFill/>
          </a:ln>
        </p:spPr>
      </p:pic>
      <p:sp>
        <p:nvSpPr>
          <p:cNvPr id="15" name="Google Shape;15;p3"/>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16" name="Google Shape;16;p3"/>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17" name="Google Shape;1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2">
  <p:cSld name="ONE_COLUMN_TEXT_3">
    <p:spTree>
      <p:nvGrpSpPr>
        <p:cNvPr id="105" name="Shape 105"/>
        <p:cNvGrpSpPr/>
        <p:nvPr/>
      </p:nvGrpSpPr>
      <p:grpSpPr>
        <a:xfrm>
          <a:off x="0" y="0"/>
          <a:ext cx="0" cy="0"/>
          <a:chOff x="0" y="0"/>
          <a:chExt cx="0" cy="0"/>
        </a:xfrm>
      </p:grpSpPr>
      <p:sp>
        <p:nvSpPr>
          <p:cNvPr id="106" name="Google Shape;106;p21"/>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08" name="Google Shape;108;p21"/>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09" name="Google Shape;109;p21"/>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0" name="Google Shape;110;p21"/>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3">
  <p:cSld name="ONE_COLUMN_TEXT_4">
    <p:spTree>
      <p:nvGrpSpPr>
        <p:cNvPr id="111" name="Shape 111"/>
        <p:cNvGrpSpPr/>
        <p:nvPr/>
      </p:nvGrpSpPr>
      <p:grpSpPr>
        <a:xfrm>
          <a:off x="0" y="0"/>
          <a:ext cx="0" cy="0"/>
          <a:chOff x="0" y="0"/>
          <a:chExt cx="0" cy="0"/>
        </a:xfrm>
      </p:grpSpPr>
      <p:sp>
        <p:nvSpPr>
          <p:cNvPr id="112" name="Google Shape;112;p22"/>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2"/>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14" name="Google Shape;114;p22"/>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15" name="Google Shape;115;p22"/>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22"/>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3">
  <p:cSld name="TITLE_5">
    <p:spTree>
      <p:nvGrpSpPr>
        <p:cNvPr id="117" name="Shape 117"/>
        <p:cNvGrpSpPr/>
        <p:nvPr/>
      </p:nvGrpSpPr>
      <p:grpSpPr>
        <a:xfrm>
          <a:off x="0" y="0"/>
          <a:ext cx="0" cy="0"/>
          <a:chOff x="0" y="0"/>
          <a:chExt cx="0" cy="0"/>
        </a:xfrm>
      </p:grpSpPr>
      <p:sp>
        <p:nvSpPr>
          <p:cNvPr id="118" name="Google Shape;118;p23"/>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19" name="Google Shape;119;p23"/>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20" name="Google Shape;120;p23"/>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21" name="Google Shape;121;p23"/>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2" name="Google Shape;122;p23"/>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4">
  <p:cSld name="ONE_COLUMN_TEXT_5">
    <p:spTree>
      <p:nvGrpSpPr>
        <p:cNvPr id="123" name="Shape 123"/>
        <p:cNvGrpSpPr/>
        <p:nvPr/>
      </p:nvGrpSpPr>
      <p:grpSpPr>
        <a:xfrm>
          <a:off x="0" y="0"/>
          <a:ext cx="0" cy="0"/>
          <a:chOff x="0" y="0"/>
          <a:chExt cx="0" cy="0"/>
        </a:xfrm>
      </p:grpSpPr>
      <p:sp>
        <p:nvSpPr>
          <p:cNvPr id="124" name="Google Shape;124;p24"/>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4"/>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26" name="Google Shape;126;p2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27" name="Google Shape;127;p24"/>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8" name="Google Shape;128;p24"/>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mp; text 1">
  <p:cSld name="ONE_COLUMN_TEXT_1_2">
    <p:spTree>
      <p:nvGrpSpPr>
        <p:cNvPr id="129" name="Shape 129"/>
        <p:cNvGrpSpPr/>
        <p:nvPr/>
      </p:nvGrpSpPr>
      <p:grpSpPr>
        <a:xfrm>
          <a:off x="0" y="0"/>
          <a:ext cx="0" cy="0"/>
          <a:chOff x="0" y="0"/>
          <a:chExt cx="0" cy="0"/>
        </a:xfrm>
      </p:grpSpPr>
      <p:pic>
        <p:nvPicPr>
          <p:cNvPr descr="Wild Code School" id="130" name="Google Shape;130;p25"/>
          <p:cNvPicPr preferRelativeResize="0"/>
          <p:nvPr/>
        </p:nvPicPr>
        <p:blipFill rotWithShape="1">
          <a:blip r:embed="rId2">
            <a:alphaModFix/>
          </a:blip>
          <a:srcRect b="0" l="0" r="38336" t="0"/>
          <a:stretch/>
        </p:blipFill>
        <p:spPr>
          <a:xfrm>
            <a:off x="4385478" y="0"/>
            <a:ext cx="4758523" cy="5143501"/>
          </a:xfrm>
          <a:prstGeom prst="rect">
            <a:avLst/>
          </a:prstGeom>
          <a:noFill/>
          <a:ln>
            <a:noFill/>
          </a:ln>
        </p:spPr>
      </p:pic>
      <p:sp>
        <p:nvSpPr>
          <p:cNvPr id="131" name="Google Shape;131;p25"/>
          <p:cNvSpPr txBox="1"/>
          <p:nvPr>
            <p:ph type="title"/>
          </p:nvPr>
        </p:nvSpPr>
        <p:spPr>
          <a:xfrm>
            <a:off x="375875" y="440925"/>
            <a:ext cx="36792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32" name="Google Shape;132;p25"/>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33" name="Google Shape;133;p25"/>
          <p:cNvSpPr txBox="1"/>
          <p:nvPr>
            <p:ph idx="1" type="subTitle"/>
          </p:nvPr>
        </p:nvSpPr>
        <p:spPr>
          <a:xfrm>
            <a:off x="913127" y="2501050"/>
            <a:ext cx="27276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1_1">
    <p:bg>
      <p:bgPr>
        <a:solidFill>
          <a:srgbClr val="F76C6C"/>
        </a:solidFill>
      </p:bgPr>
    </p:bg>
    <p:spTree>
      <p:nvGrpSpPr>
        <p:cNvPr id="18"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b="258" l="0" r="0" t="258"/>
          <a:stretch/>
        </p:blipFill>
        <p:spPr>
          <a:xfrm rot="10800000">
            <a:off x="3170289" y="771750"/>
            <a:ext cx="2803417" cy="3599999"/>
          </a:xfrm>
          <a:prstGeom prst="rect">
            <a:avLst/>
          </a:prstGeom>
          <a:noFill/>
          <a:ln>
            <a:noFill/>
          </a:ln>
        </p:spPr>
      </p:pic>
      <p:sp>
        <p:nvSpPr>
          <p:cNvPr id="20" name="Google Shape;20;p4"/>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21" name="Google Shape;21;p4"/>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22" name="Google Shape;2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cSld name="CUSTOM">
    <p:spTree>
      <p:nvGrpSpPr>
        <p:cNvPr id="23" name="Shape 23"/>
        <p:cNvGrpSpPr/>
        <p:nvPr/>
      </p:nvGrpSpPr>
      <p:grpSpPr>
        <a:xfrm>
          <a:off x="0" y="0"/>
          <a:ext cx="0" cy="0"/>
          <a:chOff x="0" y="0"/>
          <a:chExt cx="0" cy="0"/>
        </a:xfrm>
      </p:grpSpPr>
      <p:pic>
        <p:nvPicPr>
          <p:cNvPr id="24" name="Google Shape;24;p5"/>
          <p:cNvPicPr preferRelativeResize="0"/>
          <p:nvPr/>
        </p:nvPicPr>
        <p:blipFill>
          <a:blip r:embed="rId2">
            <a:alphaModFix/>
          </a:blip>
          <a:stretch>
            <a:fillRect/>
          </a:stretch>
        </p:blipFill>
        <p:spPr>
          <a:xfrm>
            <a:off x="2799150" y="1973574"/>
            <a:ext cx="3545702" cy="1196351"/>
          </a:xfrm>
          <a:prstGeom prst="rect">
            <a:avLst/>
          </a:prstGeom>
          <a:noFill/>
          <a:ln>
            <a:noFill/>
          </a:ln>
        </p:spPr>
      </p:pic>
      <p:sp>
        <p:nvSpPr>
          <p:cNvPr id="25" name="Google Shape;2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ONE_COLUMN_TEXT">
    <p:bg>
      <p:bgPr>
        <a:solidFill>
          <a:srgbClr val="F99797"/>
        </a:solidFill>
      </p:bgPr>
    </p:bg>
    <p:spTree>
      <p:nvGrpSpPr>
        <p:cNvPr id="26" name="Shape 26"/>
        <p:cNvGrpSpPr/>
        <p:nvPr/>
      </p:nvGrpSpPr>
      <p:grpSpPr>
        <a:xfrm>
          <a:off x="0" y="0"/>
          <a:ext cx="0" cy="0"/>
          <a:chOff x="0" y="0"/>
          <a:chExt cx="0" cy="0"/>
        </a:xfrm>
      </p:grpSpPr>
      <p:sp>
        <p:nvSpPr>
          <p:cNvPr id="27" name="Google Shape;27;p6"/>
          <p:cNvSpPr txBox="1"/>
          <p:nvPr>
            <p:ph type="title"/>
          </p:nvPr>
        </p:nvSpPr>
        <p:spPr>
          <a:xfrm>
            <a:off x="1254900" y="1718925"/>
            <a:ext cx="2783700" cy="960900"/>
          </a:xfrm>
          <a:prstGeom prst="rect">
            <a:avLst/>
          </a:prstGeom>
          <a:noFill/>
          <a:ln>
            <a:noFill/>
          </a:ln>
        </p:spPr>
        <p:txBody>
          <a:bodyPr anchorCtr="0" anchor="t" bIns="91425" lIns="91425" spcFirstLastPara="1" rIns="91425" wrap="square" tIns="91425">
            <a:noAutofit/>
          </a:bodyPr>
          <a:lstStyle>
            <a:lvl1pPr lvl="0" algn="r">
              <a:spcBef>
                <a:spcPts val="0"/>
              </a:spcBef>
              <a:spcAft>
                <a:spcPts val="0"/>
              </a:spcAft>
              <a:buNone/>
              <a:defRPr sz="6000">
                <a:solidFill>
                  <a:srgbClr val="FFFFFF"/>
                </a:solidFill>
                <a:latin typeface="Varela Round"/>
                <a:ea typeface="Varela Round"/>
                <a:cs typeface="Varela Round"/>
                <a:sym typeface="Varela Round"/>
              </a:defRPr>
            </a:lvl1pPr>
            <a:lvl2pPr lvl="1" algn="r">
              <a:spcBef>
                <a:spcPts val="0"/>
              </a:spcBef>
              <a:spcAft>
                <a:spcPts val="0"/>
              </a:spcAft>
              <a:buNone/>
              <a:defRPr/>
            </a:lvl2pPr>
            <a:lvl3pPr lvl="2" algn="r">
              <a:spcBef>
                <a:spcPts val="0"/>
              </a:spcBef>
              <a:spcAft>
                <a:spcPts val="0"/>
              </a:spcAft>
              <a:buNone/>
              <a:defRPr/>
            </a:lvl3pPr>
            <a:lvl4pPr lvl="3" algn="r">
              <a:spcBef>
                <a:spcPts val="0"/>
              </a:spcBef>
              <a:spcAft>
                <a:spcPts val="0"/>
              </a:spcAft>
              <a:buNone/>
              <a:defRPr/>
            </a:lvl4pPr>
            <a:lvl5pPr lvl="4" algn="r">
              <a:spcBef>
                <a:spcPts val="0"/>
              </a:spcBef>
              <a:spcAft>
                <a:spcPts val="0"/>
              </a:spcAft>
              <a:buNone/>
              <a:defRPr/>
            </a:lvl5pPr>
            <a:lvl6pPr lvl="5" algn="r">
              <a:spcBef>
                <a:spcPts val="0"/>
              </a:spcBef>
              <a:spcAft>
                <a:spcPts val="0"/>
              </a:spcAft>
              <a:buNone/>
              <a:defRPr/>
            </a:lvl6pPr>
            <a:lvl7pPr lvl="6" algn="r">
              <a:spcBef>
                <a:spcPts val="0"/>
              </a:spcBef>
              <a:spcAft>
                <a:spcPts val="0"/>
              </a:spcAft>
              <a:buNone/>
              <a:defRPr/>
            </a:lvl7pPr>
            <a:lvl8pPr lvl="7" algn="r">
              <a:spcBef>
                <a:spcPts val="0"/>
              </a:spcBef>
              <a:spcAft>
                <a:spcPts val="0"/>
              </a:spcAft>
              <a:buNone/>
              <a:defRPr/>
            </a:lvl8pPr>
            <a:lvl9pPr lvl="8" algn="r">
              <a:spcBef>
                <a:spcPts val="0"/>
              </a:spcBef>
              <a:spcAft>
                <a:spcPts val="0"/>
              </a:spcAft>
              <a:buNone/>
              <a:defRPr/>
            </a:lvl9pPr>
          </a:lstStyle>
          <a:p/>
        </p:txBody>
      </p:sp>
      <p:sp>
        <p:nvSpPr>
          <p:cNvPr id="28" name="Google Shape;28;p6"/>
          <p:cNvSpPr txBox="1"/>
          <p:nvPr>
            <p:ph idx="2" type="title"/>
          </p:nvPr>
        </p:nvSpPr>
        <p:spPr>
          <a:xfrm>
            <a:off x="3962400" y="2002350"/>
            <a:ext cx="3972600" cy="721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3600">
                <a:solidFill>
                  <a:srgbClr val="FFFFFF"/>
                </a:solidFill>
                <a:latin typeface="Varela Round"/>
                <a:ea typeface="Varela Round"/>
                <a:cs typeface="Varela Round"/>
                <a:sym typeface="Varela Round"/>
              </a:defRPr>
            </a:lvl1pPr>
            <a:lvl2pPr lvl="1" rtl="0" algn="r">
              <a:spcBef>
                <a:spcPts val="0"/>
              </a:spcBef>
              <a:spcAft>
                <a:spcPts val="0"/>
              </a:spcAft>
              <a:buNone/>
              <a:defRPr sz="3600">
                <a:latin typeface="Varela Round"/>
                <a:ea typeface="Varela Round"/>
                <a:cs typeface="Varela Round"/>
                <a:sym typeface="Varela Round"/>
              </a:defRPr>
            </a:lvl2pPr>
            <a:lvl3pPr lvl="2" rtl="0" algn="r">
              <a:spcBef>
                <a:spcPts val="0"/>
              </a:spcBef>
              <a:spcAft>
                <a:spcPts val="0"/>
              </a:spcAft>
              <a:buNone/>
              <a:defRPr sz="3600">
                <a:latin typeface="Varela Round"/>
                <a:ea typeface="Varela Round"/>
                <a:cs typeface="Varela Round"/>
                <a:sym typeface="Varela Round"/>
              </a:defRPr>
            </a:lvl3pPr>
            <a:lvl4pPr lvl="3" rtl="0" algn="r">
              <a:spcBef>
                <a:spcPts val="0"/>
              </a:spcBef>
              <a:spcAft>
                <a:spcPts val="0"/>
              </a:spcAft>
              <a:buNone/>
              <a:defRPr sz="3600">
                <a:latin typeface="Varela Round"/>
                <a:ea typeface="Varela Round"/>
                <a:cs typeface="Varela Round"/>
                <a:sym typeface="Varela Round"/>
              </a:defRPr>
            </a:lvl4pPr>
            <a:lvl5pPr lvl="4" rtl="0" algn="r">
              <a:spcBef>
                <a:spcPts val="0"/>
              </a:spcBef>
              <a:spcAft>
                <a:spcPts val="0"/>
              </a:spcAft>
              <a:buNone/>
              <a:defRPr sz="3600">
                <a:latin typeface="Varela Round"/>
                <a:ea typeface="Varela Round"/>
                <a:cs typeface="Varela Round"/>
                <a:sym typeface="Varela Round"/>
              </a:defRPr>
            </a:lvl5pPr>
            <a:lvl6pPr lvl="5" rtl="0" algn="r">
              <a:spcBef>
                <a:spcPts val="0"/>
              </a:spcBef>
              <a:spcAft>
                <a:spcPts val="0"/>
              </a:spcAft>
              <a:buNone/>
              <a:defRPr sz="3600">
                <a:latin typeface="Varela Round"/>
                <a:ea typeface="Varela Round"/>
                <a:cs typeface="Varela Round"/>
                <a:sym typeface="Varela Round"/>
              </a:defRPr>
            </a:lvl6pPr>
            <a:lvl7pPr lvl="6" rtl="0" algn="r">
              <a:spcBef>
                <a:spcPts val="0"/>
              </a:spcBef>
              <a:spcAft>
                <a:spcPts val="0"/>
              </a:spcAft>
              <a:buNone/>
              <a:defRPr sz="3600">
                <a:latin typeface="Varela Round"/>
                <a:ea typeface="Varela Round"/>
                <a:cs typeface="Varela Round"/>
                <a:sym typeface="Varela Round"/>
              </a:defRPr>
            </a:lvl7pPr>
            <a:lvl8pPr lvl="7" rtl="0" algn="r">
              <a:spcBef>
                <a:spcPts val="0"/>
              </a:spcBef>
              <a:spcAft>
                <a:spcPts val="0"/>
              </a:spcAft>
              <a:buNone/>
              <a:defRPr sz="3600">
                <a:latin typeface="Varela Round"/>
                <a:ea typeface="Varela Round"/>
                <a:cs typeface="Varela Round"/>
                <a:sym typeface="Varela Round"/>
              </a:defRPr>
            </a:lvl8pPr>
            <a:lvl9pPr lvl="8" rtl="0" algn="r">
              <a:spcBef>
                <a:spcPts val="0"/>
              </a:spcBef>
              <a:spcAft>
                <a:spcPts val="0"/>
              </a:spcAft>
              <a:buNone/>
              <a:defRPr sz="3600">
                <a:latin typeface="Varela Round"/>
                <a:ea typeface="Varela Round"/>
                <a:cs typeface="Varela Round"/>
                <a:sym typeface="Varela Round"/>
              </a:defRPr>
            </a:lvl9pPr>
          </a:lstStyle>
          <a:p/>
        </p:txBody>
      </p:sp>
      <p:sp>
        <p:nvSpPr>
          <p:cNvPr id="29" name="Google Shape;29;p6"/>
          <p:cNvSpPr txBox="1"/>
          <p:nvPr>
            <p:ph idx="1" type="body"/>
          </p:nvPr>
        </p:nvSpPr>
        <p:spPr>
          <a:xfrm>
            <a:off x="4038600" y="2679825"/>
            <a:ext cx="2286000" cy="22860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1pPr>
            <a:lvl2pPr indent="-317500" lvl="1" marL="914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2pPr>
            <a:lvl3pPr indent="-317500" lvl="2" marL="1371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3pPr>
            <a:lvl4pPr indent="-317500" lvl="3" marL="1828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4pPr>
            <a:lvl5pPr indent="-317500" lvl="4" marL="22860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5pPr>
            <a:lvl6pPr indent="-317500" lvl="5" marL="2743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6pPr>
            <a:lvl7pPr indent="-317500" lvl="6" marL="3200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7pPr>
            <a:lvl8pPr indent="-317500" lvl="7" marL="3657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8pPr>
            <a:lvl9pPr indent="-317500" lvl="8" marL="4114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9pPr>
          </a:lstStyle>
          <a:p/>
        </p:txBody>
      </p:sp>
      <p:pic>
        <p:nvPicPr>
          <p:cNvPr id="30" name="Google Shape;30;p6"/>
          <p:cNvPicPr preferRelativeResize="0"/>
          <p:nvPr/>
        </p:nvPicPr>
        <p:blipFill>
          <a:blip r:embed="rId2">
            <a:alphaModFix/>
          </a:blip>
          <a:stretch>
            <a:fillRect/>
          </a:stretch>
        </p:blipFill>
        <p:spPr>
          <a:xfrm>
            <a:off x="180000" y="180000"/>
            <a:ext cx="1718375" cy="592850"/>
          </a:xfrm>
          <a:prstGeom prst="rect">
            <a:avLst/>
          </a:prstGeom>
          <a:noFill/>
          <a:ln>
            <a:noFill/>
          </a:ln>
        </p:spPr>
      </p:pic>
      <p:pic>
        <p:nvPicPr>
          <p:cNvPr id="31" name="Google Shape;31;p6"/>
          <p:cNvPicPr preferRelativeResize="0"/>
          <p:nvPr/>
        </p:nvPicPr>
        <p:blipFill>
          <a:blip r:embed="rId3">
            <a:alphaModFix/>
          </a:blip>
          <a:stretch>
            <a:fillRect/>
          </a:stretch>
        </p:blipFill>
        <p:spPr>
          <a:xfrm>
            <a:off x="1680025" y="777875"/>
            <a:ext cx="3414675" cy="2637825"/>
          </a:xfrm>
          <a:prstGeom prst="rect">
            <a:avLst/>
          </a:prstGeom>
          <a:noFill/>
          <a:ln>
            <a:noFill/>
          </a:ln>
        </p:spPr>
      </p:pic>
      <p:sp>
        <p:nvSpPr>
          <p:cNvPr id="32" name="Google Shape;3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Raleway"/>
                <a:ea typeface="Raleway"/>
                <a:cs typeface="Raleway"/>
                <a:sym typeface="Raleway"/>
              </a:defRPr>
            </a:lvl1pPr>
            <a:lvl2pPr lvl="1">
              <a:buNone/>
              <a:defRPr>
                <a:solidFill>
                  <a:srgbClr val="FFFFFF"/>
                </a:solidFill>
                <a:latin typeface="Raleway"/>
                <a:ea typeface="Raleway"/>
                <a:cs typeface="Raleway"/>
                <a:sym typeface="Raleway"/>
              </a:defRPr>
            </a:lvl2pPr>
            <a:lvl3pPr lvl="2">
              <a:buNone/>
              <a:defRPr>
                <a:solidFill>
                  <a:srgbClr val="FFFFFF"/>
                </a:solidFill>
                <a:latin typeface="Raleway"/>
                <a:ea typeface="Raleway"/>
                <a:cs typeface="Raleway"/>
                <a:sym typeface="Raleway"/>
              </a:defRPr>
            </a:lvl3pPr>
            <a:lvl4pPr lvl="3">
              <a:buNone/>
              <a:defRPr>
                <a:solidFill>
                  <a:srgbClr val="FFFFFF"/>
                </a:solidFill>
                <a:latin typeface="Raleway"/>
                <a:ea typeface="Raleway"/>
                <a:cs typeface="Raleway"/>
                <a:sym typeface="Raleway"/>
              </a:defRPr>
            </a:lvl4pPr>
            <a:lvl5pPr lvl="4">
              <a:buNone/>
              <a:defRPr>
                <a:solidFill>
                  <a:srgbClr val="FFFFFF"/>
                </a:solidFill>
                <a:latin typeface="Raleway"/>
                <a:ea typeface="Raleway"/>
                <a:cs typeface="Raleway"/>
                <a:sym typeface="Raleway"/>
              </a:defRPr>
            </a:lvl5pPr>
            <a:lvl6pPr lvl="5">
              <a:buNone/>
              <a:defRPr>
                <a:solidFill>
                  <a:srgbClr val="FFFFFF"/>
                </a:solidFill>
                <a:latin typeface="Raleway"/>
                <a:ea typeface="Raleway"/>
                <a:cs typeface="Raleway"/>
                <a:sym typeface="Raleway"/>
              </a:defRPr>
            </a:lvl6pPr>
            <a:lvl7pPr lvl="6">
              <a:buNone/>
              <a:defRPr>
                <a:solidFill>
                  <a:srgbClr val="FFFFFF"/>
                </a:solidFill>
                <a:latin typeface="Raleway"/>
                <a:ea typeface="Raleway"/>
                <a:cs typeface="Raleway"/>
                <a:sym typeface="Raleway"/>
              </a:defRPr>
            </a:lvl7pPr>
            <a:lvl8pPr lvl="7">
              <a:buNone/>
              <a:defRPr>
                <a:solidFill>
                  <a:srgbClr val="FFFFFF"/>
                </a:solidFill>
                <a:latin typeface="Raleway"/>
                <a:ea typeface="Raleway"/>
                <a:cs typeface="Raleway"/>
                <a:sym typeface="Raleway"/>
              </a:defRPr>
            </a:lvl8pPr>
            <a:lvl9pPr lvl="8">
              <a:buNone/>
              <a:defRPr>
                <a:solidFill>
                  <a:srgbClr val="FFFFFF"/>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p:cSld name="ONE_COLUMN_TEXT_2_2">
    <p:spTree>
      <p:nvGrpSpPr>
        <p:cNvPr id="33" name="Shape 33"/>
        <p:cNvGrpSpPr/>
        <p:nvPr/>
      </p:nvGrpSpPr>
      <p:grpSpPr>
        <a:xfrm>
          <a:off x="0" y="0"/>
          <a:ext cx="0" cy="0"/>
          <a:chOff x="0" y="0"/>
          <a:chExt cx="0" cy="0"/>
        </a:xfrm>
      </p:grpSpPr>
      <p:sp>
        <p:nvSpPr>
          <p:cNvPr id="34" name="Google Shape;34;p7"/>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36" name="Google Shape;36;p7"/>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pic>
        <p:nvPicPr>
          <p:cNvPr id="37" name="Google Shape;37;p7"/>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38" name="Google Shape;38;p7"/>
          <p:cNvSpPr txBox="1"/>
          <p:nvPr>
            <p:ph idx="2" type="title"/>
          </p:nvPr>
        </p:nvSpPr>
        <p:spPr>
          <a:xfrm>
            <a:off x="1245600" y="882000"/>
            <a:ext cx="67914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39" name="Google Shape;39;p7"/>
          <p:cNvSpPr txBox="1"/>
          <p:nvPr>
            <p:ph idx="3" type="subTitle"/>
          </p:nvPr>
        </p:nvSpPr>
        <p:spPr>
          <a:xfrm>
            <a:off x="1249200" y="1414800"/>
            <a:ext cx="67902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0" name="Google Shape;40;p7"/>
          <p:cNvSpPr txBox="1"/>
          <p:nvPr>
            <p:ph idx="4" type="body"/>
          </p:nvPr>
        </p:nvSpPr>
        <p:spPr>
          <a:xfrm>
            <a:off x="1249200" y="1998600"/>
            <a:ext cx="67914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1" name="Google Shape;4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B424E"/>
                </a:solidFill>
                <a:latin typeface="Raleway"/>
                <a:ea typeface="Raleway"/>
                <a:cs typeface="Raleway"/>
                <a:sym typeface="Raleway"/>
              </a:defRPr>
            </a:lvl1pPr>
            <a:lvl2pPr lvl="1">
              <a:buNone/>
              <a:defRPr>
                <a:solidFill>
                  <a:srgbClr val="3B424E"/>
                </a:solidFill>
                <a:latin typeface="Raleway"/>
                <a:ea typeface="Raleway"/>
                <a:cs typeface="Raleway"/>
                <a:sym typeface="Raleway"/>
              </a:defRPr>
            </a:lvl2pPr>
            <a:lvl3pPr lvl="2">
              <a:buNone/>
              <a:defRPr>
                <a:solidFill>
                  <a:srgbClr val="3B424E"/>
                </a:solidFill>
                <a:latin typeface="Raleway"/>
                <a:ea typeface="Raleway"/>
                <a:cs typeface="Raleway"/>
                <a:sym typeface="Raleway"/>
              </a:defRPr>
            </a:lvl3pPr>
            <a:lvl4pPr lvl="3">
              <a:buNone/>
              <a:defRPr>
                <a:solidFill>
                  <a:srgbClr val="3B424E"/>
                </a:solidFill>
                <a:latin typeface="Raleway"/>
                <a:ea typeface="Raleway"/>
                <a:cs typeface="Raleway"/>
                <a:sym typeface="Raleway"/>
              </a:defRPr>
            </a:lvl4pPr>
            <a:lvl5pPr lvl="4">
              <a:buNone/>
              <a:defRPr>
                <a:solidFill>
                  <a:srgbClr val="3B424E"/>
                </a:solidFill>
                <a:latin typeface="Raleway"/>
                <a:ea typeface="Raleway"/>
                <a:cs typeface="Raleway"/>
                <a:sym typeface="Raleway"/>
              </a:defRPr>
            </a:lvl5pPr>
            <a:lvl6pPr lvl="5">
              <a:buNone/>
              <a:defRPr>
                <a:solidFill>
                  <a:srgbClr val="3B424E"/>
                </a:solidFill>
                <a:latin typeface="Raleway"/>
                <a:ea typeface="Raleway"/>
                <a:cs typeface="Raleway"/>
                <a:sym typeface="Raleway"/>
              </a:defRPr>
            </a:lvl6pPr>
            <a:lvl7pPr lvl="6">
              <a:buNone/>
              <a:defRPr>
                <a:solidFill>
                  <a:srgbClr val="3B424E"/>
                </a:solidFill>
                <a:latin typeface="Raleway"/>
                <a:ea typeface="Raleway"/>
                <a:cs typeface="Raleway"/>
                <a:sym typeface="Raleway"/>
              </a:defRPr>
            </a:lvl7pPr>
            <a:lvl8pPr lvl="7">
              <a:buNone/>
              <a:defRPr>
                <a:solidFill>
                  <a:srgbClr val="3B424E"/>
                </a:solidFill>
                <a:latin typeface="Raleway"/>
                <a:ea typeface="Raleway"/>
                <a:cs typeface="Raleway"/>
                <a:sym typeface="Raleway"/>
              </a:defRPr>
            </a:lvl8pPr>
            <a:lvl9pPr lvl="8">
              <a:buNone/>
              <a:defRPr>
                <a:solidFill>
                  <a:srgbClr val="3B424E"/>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Split">
  <p:cSld name="ONE_COLUMN_TEXT_2_1">
    <p:spTree>
      <p:nvGrpSpPr>
        <p:cNvPr id="42" name="Shape 42"/>
        <p:cNvGrpSpPr/>
        <p:nvPr/>
      </p:nvGrpSpPr>
      <p:grpSpPr>
        <a:xfrm>
          <a:off x="0" y="0"/>
          <a:ext cx="0" cy="0"/>
          <a:chOff x="0" y="0"/>
          <a:chExt cx="0" cy="0"/>
        </a:xfrm>
      </p:grpSpPr>
      <p:sp>
        <p:nvSpPr>
          <p:cNvPr id="43" name="Google Shape;43;p8"/>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45" name="Google Shape;45;p8"/>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sp>
        <p:nvSpPr>
          <p:cNvPr id="46" name="Google Shape;46;p8"/>
          <p:cNvSpPr txBox="1"/>
          <p:nvPr>
            <p:ph idx="2" type="body"/>
          </p:nvPr>
        </p:nvSpPr>
        <p:spPr>
          <a:xfrm>
            <a:off x="126000" y="1998600"/>
            <a:ext cx="44259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7" name="Google Shape;47;p8"/>
          <p:cNvSpPr txBox="1"/>
          <p:nvPr>
            <p:ph idx="3" type="title"/>
          </p:nvPr>
        </p:nvSpPr>
        <p:spPr>
          <a:xfrm>
            <a:off x="126815" y="1009050"/>
            <a:ext cx="44259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48" name="Google Shape;48;p8"/>
          <p:cNvSpPr txBox="1"/>
          <p:nvPr>
            <p:ph idx="4" type="subTitle"/>
          </p:nvPr>
        </p:nvSpPr>
        <p:spPr>
          <a:xfrm>
            <a:off x="126815" y="1719575"/>
            <a:ext cx="44253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49" name="Google Shape;49;p8"/>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50" name="Google Shape;5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B424E"/>
                </a:solidFill>
                <a:latin typeface="Raleway"/>
                <a:ea typeface="Raleway"/>
                <a:cs typeface="Raleway"/>
                <a:sym typeface="Raleway"/>
              </a:defRPr>
            </a:lvl1pPr>
            <a:lvl2pPr lvl="1">
              <a:buNone/>
              <a:defRPr>
                <a:solidFill>
                  <a:srgbClr val="3B424E"/>
                </a:solidFill>
                <a:latin typeface="Raleway"/>
                <a:ea typeface="Raleway"/>
                <a:cs typeface="Raleway"/>
                <a:sym typeface="Raleway"/>
              </a:defRPr>
            </a:lvl2pPr>
            <a:lvl3pPr lvl="2">
              <a:buNone/>
              <a:defRPr>
                <a:solidFill>
                  <a:srgbClr val="3B424E"/>
                </a:solidFill>
                <a:latin typeface="Raleway"/>
                <a:ea typeface="Raleway"/>
                <a:cs typeface="Raleway"/>
                <a:sym typeface="Raleway"/>
              </a:defRPr>
            </a:lvl3pPr>
            <a:lvl4pPr lvl="3">
              <a:buNone/>
              <a:defRPr>
                <a:solidFill>
                  <a:srgbClr val="3B424E"/>
                </a:solidFill>
                <a:latin typeface="Raleway"/>
                <a:ea typeface="Raleway"/>
                <a:cs typeface="Raleway"/>
                <a:sym typeface="Raleway"/>
              </a:defRPr>
            </a:lvl4pPr>
            <a:lvl5pPr lvl="4">
              <a:buNone/>
              <a:defRPr>
                <a:solidFill>
                  <a:srgbClr val="3B424E"/>
                </a:solidFill>
                <a:latin typeface="Raleway"/>
                <a:ea typeface="Raleway"/>
                <a:cs typeface="Raleway"/>
                <a:sym typeface="Raleway"/>
              </a:defRPr>
            </a:lvl5pPr>
            <a:lvl6pPr lvl="5">
              <a:buNone/>
              <a:defRPr>
                <a:solidFill>
                  <a:srgbClr val="3B424E"/>
                </a:solidFill>
                <a:latin typeface="Raleway"/>
                <a:ea typeface="Raleway"/>
                <a:cs typeface="Raleway"/>
                <a:sym typeface="Raleway"/>
              </a:defRPr>
            </a:lvl6pPr>
            <a:lvl7pPr lvl="6">
              <a:buNone/>
              <a:defRPr>
                <a:solidFill>
                  <a:srgbClr val="3B424E"/>
                </a:solidFill>
                <a:latin typeface="Raleway"/>
                <a:ea typeface="Raleway"/>
                <a:cs typeface="Raleway"/>
                <a:sym typeface="Raleway"/>
              </a:defRPr>
            </a:lvl7pPr>
            <a:lvl8pPr lvl="7">
              <a:buNone/>
              <a:defRPr>
                <a:solidFill>
                  <a:srgbClr val="3B424E"/>
                </a:solidFill>
                <a:latin typeface="Raleway"/>
                <a:ea typeface="Raleway"/>
                <a:cs typeface="Raleway"/>
                <a:sym typeface="Raleway"/>
              </a:defRPr>
            </a:lvl8pPr>
            <a:lvl9pPr lvl="8">
              <a:buNone/>
              <a:defRPr>
                <a:solidFill>
                  <a:srgbClr val="3B424E"/>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with Patern">
  <p:cSld name="ONE_COLUMN_TEXT_2_1_1">
    <p:bg>
      <p:bgPr>
        <a:solidFill>
          <a:srgbClr val="F76C6C"/>
        </a:solidFill>
      </p:bgPr>
    </p:bg>
    <p:spTree>
      <p:nvGrpSpPr>
        <p:cNvPr id="51" name="Shape 51"/>
        <p:cNvGrpSpPr/>
        <p:nvPr/>
      </p:nvGrpSpPr>
      <p:grpSpPr>
        <a:xfrm>
          <a:off x="0" y="0"/>
          <a:ext cx="0" cy="0"/>
          <a:chOff x="0" y="0"/>
          <a:chExt cx="0" cy="0"/>
        </a:xfrm>
      </p:grpSpPr>
      <p:pic>
        <p:nvPicPr>
          <p:cNvPr id="52" name="Google Shape;52;p9"/>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pic>
        <p:nvPicPr>
          <p:cNvPr id="53" name="Google Shape;53;p9"/>
          <p:cNvPicPr preferRelativeResize="0"/>
          <p:nvPr/>
        </p:nvPicPr>
        <p:blipFill>
          <a:blip r:embed="rId3">
            <a:alphaModFix/>
          </a:blip>
          <a:stretch>
            <a:fillRect/>
          </a:stretch>
        </p:blipFill>
        <p:spPr>
          <a:xfrm>
            <a:off x="2771637" y="1"/>
            <a:ext cx="6372362" cy="5171325"/>
          </a:xfrm>
          <a:prstGeom prst="rect">
            <a:avLst/>
          </a:prstGeom>
          <a:noFill/>
          <a:ln>
            <a:noFill/>
          </a:ln>
        </p:spPr>
      </p:pic>
      <p:sp>
        <p:nvSpPr>
          <p:cNvPr id="54" name="Google Shape;5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p:cSld name="ONE_COLUMN_TEXT_2_1_1_2">
    <p:bg>
      <p:bgPr>
        <a:solidFill>
          <a:srgbClr val="F76C6C"/>
        </a:solidFill>
      </p:bgPr>
    </p:bg>
    <p:spTree>
      <p:nvGrpSpPr>
        <p:cNvPr id="55" name="Shape 55"/>
        <p:cNvGrpSpPr/>
        <p:nvPr/>
      </p:nvGrpSpPr>
      <p:grpSpPr>
        <a:xfrm>
          <a:off x="0" y="0"/>
          <a:ext cx="0" cy="0"/>
          <a:chOff x="0" y="0"/>
          <a:chExt cx="0" cy="0"/>
        </a:xfrm>
      </p:grpSpPr>
      <p:pic>
        <p:nvPicPr>
          <p:cNvPr id="56" name="Google Shape;56;p10"/>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57" name="Google Shape;57;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fr.wikipedia.org/wiki/Management_information_bas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9.xml"/><Relationship Id="rId5" Type="http://schemas.openxmlformats.org/officeDocument/2006/relationships/slide" Target="/ppt/slid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1835550" y="1598450"/>
            <a:ext cx="5472900" cy="156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La supervision</a:t>
            </a:r>
            <a:endParaRPr/>
          </a:p>
        </p:txBody>
      </p:sp>
      <p:sp>
        <p:nvSpPr>
          <p:cNvPr id="139" name="Google Shape;13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0" name="Google Shape;140;p26"/>
          <p:cNvSpPr txBox="1"/>
          <p:nvPr/>
        </p:nvSpPr>
        <p:spPr>
          <a:xfrm>
            <a:off x="0" y="3225675"/>
            <a:ext cx="9144000" cy="6342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SNMP</a:t>
            </a:r>
            <a:r>
              <a:rPr lang="fr" sz="1800"/>
              <a:t> (</a:t>
            </a:r>
            <a:r>
              <a:rPr i="1" lang="fr" sz="1800"/>
              <a:t>Simple Network Management Protocol</a:t>
            </a:r>
            <a:r>
              <a:rPr lang="fr" sz="1800"/>
              <a:t>) est un protocole standard.</a:t>
            </a:r>
            <a:endParaRPr sz="1800"/>
          </a:p>
          <a:p>
            <a:pPr indent="0" lvl="0" marL="0" rtl="0" algn="l">
              <a:lnSpc>
                <a:spcPct val="115000"/>
              </a:lnSpc>
              <a:spcBef>
                <a:spcPts val="0"/>
              </a:spcBef>
              <a:spcAft>
                <a:spcPts val="0"/>
              </a:spcAft>
              <a:buNone/>
            </a:pPr>
            <a:r>
              <a:rPr lang="fr" sz="1800"/>
              <a:t>Opérations de base : </a:t>
            </a:r>
            <a:endParaRPr sz="1800"/>
          </a:p>
          <a:p>
            <a:pPr indent="-342900" lvl="0" marL="457200" rtl="0" algn="l">
              <a:lnSpc>
                <a:spcPct val="115000"/>
              </a:lnSpc>
              <a:spcBef>
                <a:spcPts val="0"/>
              </a:spcBef>
              <a:spcAft>
                <a:spcPts val="0"/>
              </a:spcAft>
              <a:buSzPts val="1800"/>
              <a:buChar char="-"/>
            </a:pPr>
            <a:r>
              <a:rPr lang="fr" sz="1800"/>
              <a:t>GET : demande des informations à un agent SNMP</a:t>
            </a:r>
            <a:endParaRPr sz="1800"/>
          </a:p>
          <a:p>
            <a:pPr indent="-342900" lvl="0" marL="457200" rtl="0" algn="l">
              <a:lnSpc>
                <a:spcPct val="115000"/>
              </a:lnSpc>
              <a:spcBef>
                <a:spcPts val="0"/>
              </a:spcBef>
              <a:spcAft>
                <a:spcPts val="0"/>
              </a:spcAft>
              <a:buSzPts val="1800"/>
              <a:buChar char="-"/>
            </a:pPr>
            <a:r>
              <a:rPr lang="fr" sz="1800"/>
              <a:t>SET : modifie la configuration ou le comportement d'un dispositif réseau (ports, …)</a:t>
            </a:r>
            <a:endParaRPr sz="1800"/>
          </a:p>
          <a:p>
            <a:pPr indent="-342900" lvl="0" marL="457200" rtl="0" algn="l">
              <a:lnSpc>
                <a:spcPct val="115000"/>
              </a:lnSpc>
              <a:spcBef>
                <a:spcPts val="0"/>
              </a:spcBef>
              <a:spcAft>
                <a:spcPts val="0"/>
              </a:spcAft>
              <a:buSzPts val="1800"/>
              <a:buChar char="-"/>
            </a:pPr>
            <a:r>
              <a:rPr lang="fr" sz="1800"/>
              <a:t> TRAP : signalement d’événements spéciaux</a:t>
            </a:r>
            <a:endParaRPr sz="1800"/>
          </a:p>
          <a:p>
            <a:pPr indent="0" lvl="0" marL="0" rtl="0" algn="l">
              <a:lnSpc>
                <a:spcPct val="115000"/>
              </a:lnSpc>
              <a:spcBef>
                <a:spcPts val="0"/>
              </a:spcBef>
              <a:spcAft>
                <a:spcPts val="0"/>
              </a:spcAft>
              <a:buNone/>
            </a:pPr>
            <a:r>
              <a:rPr lang="fr" sz="1800"/>
              <a:t>Sécurité améliorée dans SNMPv3.</a:t>
            </a:r>
            <a:endParaRPr sz="1800"/>
          </a:p>
          <a:p>
            <a:pPr indent="0" lvl="0" marL="0" rtl="0" algn="l">
              <a:lnSpc>
                <a:spcPct val="115000"/>
              </a:lnSpc>
              <a:spcBef>
                <a:spcPts val="0"/>
              </a:spcBef>
              <a:spcAft>
                <a:spcPts val="0"/>
              </a:spcAft>
              <a:buNone/>
            </a:pPr>
            <a:r>
              <a:rPr lang="fr" sz="1800"/>
              <a:t>Usage :</a:t>
            </a:r>
            <a:endParaRPr sz="1800"/>
          </a:p>
          <a:p>
            <a:pPr indent="-342900" lvl="0" marL="457200" rtl="0" algn="l">
              <a:lnSpc>
                <a:spcPct val="115000"/>
              </a:lnSpc>
              <a:spcBef>
                <a:spcPts val="0"/>
              </a:spcBef>
              <a:spcAft>
                <a:spcPts val="0"/>
              </a:spcAft>
              <a:buSzPts val="1800"/>
              <a:buChar char="-"/>
            </a:pPr>
            <a:r>
              <a:rPr lang="fr" sz="1800"/>
              <a:t>Surveillance de la santé des dispositifs</a:t>
            </a:r>
            <a:endParaRPr sz="1800"/>
          </a:p>
          <a:p>
            <a:pPr indent="-342900" lvl="0" marL="457200" rtl="0" algn="l">
              <a:lnSpc>
                <a:spcPct val="115000"/>
              </a:lnSpc>
              <a:spcBef>
                <a:spcPts val="0"/>
              </a:spcBef>
              <a:spcAft>
                <a:spcPts val="0"/>
              </a:spcAft>
              <a:buSzPts val="1800"/>
              <a:buChar char="-"/>
            </a:pPr>
            <a:r>
              <a:rPr lang="fr" sz="1800"/>
              <a:t>Performance réseau</a:t>
            </a:r>
            <a:endParaRPr sz="1800"/>
          </a:p>
        </p:txBody>
      </p:sp>
      <p:sp>
        <p:nvSpPr>
          <p:cNvPr id="208" name="Google Shape;208;p3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principal</a:t>
            </a:r>
            <a:endParaRPr/>
          </a:p>
        </p:txBody>
      </p:sp>
      <p:sp>
        <p:nvSpPr>
          <p:cNvPr id="209" name="Google Shape;209;p3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protocoles</a:t>
            </a:r>
            <a:endParaRPr/>
          </a:p>
        </p:txBody>
      </p:sp>
      <p:sp>
        <p:nvSpPr>
          <p:cNvPr id="210" name="Google Shape;210;p3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SNMP</a:t>
            </a:r>
            <a:endParaRPr sz="3700"/>
          </a:p>
        </p:txBody>
      </p:sp>
      <p:sp>
        <p:nvSpPr>
          <p:cNvPr id="211" name="Google Shape;211;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MIB</a:t>
            </a:r>
            <a:r>
              <a:rPr lang="fr" sz="1800"/>
              <a:t> (</a:t>
            </a:r>
            <a:r>
              <a:rPr i="1" lang="fr" sz="1800"/>
              <a:t>Management Information Base</a:t>
            </a:r>
            <a:r>
              <a:rPr lang="fr" sz="1800"/>
              <a:t>) est une BDD contenue sur chaque équipement où sont stockés l'ensemble des informations que l'équipement peut </a:t>
            </a:r>
            <a:r>
              <a:rPr lang="fr" sz="1800"/>
              <a:t>envoyer</a:t>
            </a:r>
            <a:r>
              <a:rPr lang="fr" sz="1800"/>
              <a:t> -&gt; </a:t>
            </a:r>
            <a:r>
              <a:rPr lang="fr" sz="1800"/>
              <a:t>interrogé</a:t>
            </a:r>
            <a:r>
              <a:rPr lang="fr" sz="1800"/>
              <a:t> par un serveur de supervision.</a:t>
            </a:r>
            <a:endParaRPr sz="1800"/>
          </a:p>
          <a:p>
            <a:pPr indent="0" lvl="0" marL="0" rtl="0" algn="l">
              <a:lnSpc>
                <a:spcPct val="115000"/>
              </a:lnSpc>
              <a:spcBef>
                <a:spcPts val="0"/>
              </a:spcBef>
              <a:spcAft>
                <a:spcPts val="0"/>
              </a:spcAft>
              <a:buNone/>
            </a:pPr>
            <a:r>
              <a:rPr lang="fr" sz="1800"/>
              <a:t>La MIB est présentée sous forme d'une arborescence où chaque noeud est un identifiant appelé </a:t>
            </a:r>
            <a:r>
              <a:rPr b="1" lang="fr" sz="1800"/>
              <a:t>OID</a:t>
            </a:r>
            <a:r>
              <a:rPr lang="fr" sz="1800"/>
              <a:t> (</a:t>
            </a:r>
            <a:r>
              <a:rPr i="1" lang="fr" sz="1800"/>
              <a:t>Object Identifier</a:t>
            </a:r>
            <a:r>
              <a:rPr lang="fr" sz="1800"/>
              <a:t>).L'OID est unique et universel.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p:txBody>
      </p:sp>
      <p:sp>
        <p:nvSpPr>
          <p:cNvPr id="217" name="Google Shape;217;p3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BDD</a:t>
            </a:r>
            <a:endParaRPr/>
          </a:p>
        </p:txBody>
      </p:sp>
      <p:sp>
        <p:nvSpPr>
          <p:cNvPr id="218" name="Google Shape;218;p3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protocoles</a:t>
            </a:r>
            <a:endParaRPr/>
          </a:p>
        </p:txBody>
      </p:sp>
      <p:sp>
        <p:nvSpPr>
          <p:cNvPr id="219" name="Google Shape;219;p3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MIB</a:t>
            </a:r>
            <a:endParaRPr sz="3700"/>
          </a:p>
        </p:txBody>
      </p:sp>
      <p:sp>
        <p:nvSpPr>
          <p:cNvPr id="220" name="Google Shape;22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21" name="Google Shape;221;p36"/>
          <p:cNvSpPr txBox="1"/>
          <p:nvPr/>
        </p:nvSpPr>
        <p:spPr>
          <a:xfrm>
            <a:off x="693350" y="4269025"/>
            <a:ext cx="17682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u="sng">
                <a:solidFill>
                  <a:schemeClr val="hlink"/>
                </a:solidFill>
                <a:hlinkClick r:id="rId3"/>
              </a:rPr>
              <a:t>les MIBs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Protocole développé par Cisco pour collecter des informations sur le trafic IP circulant à travers les routeurs et les commutateurs.</a:t>
            </a:r>
            <a:endParaRPr sz="1800"/>
          </a:p>
        </p:txBody>
      </p:sp>
      <p:sp>
        <p:nvSpPr>
          <p:cNvPr id="227" name="Google Shape;227;p3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Propriétaire</a:t>
            </a:r>
            <a:endParaRPr/>
          </a:p>
        </p:txBody>
      </p:sp>
      <p:sp>
        <p:nvSpPr>
          <p:cNvPr id="228" name="Google Shape;228;p3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protocoles</a:t>
            </a:r>
            <a:endParaRPr/>
          </a:p>
        </p:txBody>
      </p:sp>
      <p:sp>
        <p:nvSpPr>
          <p:cNvPr id="229" name="Google Shape;229;p3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NetFlow</a:t>
            </a:r>
            <a:endParaRPr sz="3700"/>
          </a:p>
        </p:txBody>
      </p:sp>
      <p:sp>
        <p:nvSpPr>
          <p:cNvPr id="230" name="Google Shape;230;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Tous ces protocoles sont utilisés conjointement par les logiciels de supervision pour avoir le maximum d’information sur une infrastructure réseau.</a:t>
            </a:r>
            <a:endParaRPr sz="1800"/>
          </a:p>
        </p:txBody>
      </p:sp>
      <p:sp>
        <p:nvSpPr>
          <p:cNvPr id="236" name="Google Shape;236;p3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autres</a:t>
            </a:r>
            <a:endParaRPr/>
          </a:p>
        </p:txBody>
      </p:sp>
      <p:sp>
        <p:nvSpPr>
          <p:cNvPr id="237" name="Google Shape;237;p3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protocoles</a:t>
            </a:r>
            <a:endParaRPr/>
          </a:p>
        </p:txBody>
      </p:sp>
      <p:sp>
        <p:nvSpPr>
          <p:cNvPr id="238" name="Google Shape;238;p3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ICMP, WMI, Syslog, …</a:t>
            </a:r>
            <a:endParaRPr sz="3700"/>
          </a:p>
        </p:txBody>
      </p:sp>
      <p:sp>
        <p:nvSpPr>
          <p:cNvPr id="239" name="Google Shape;239;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En entreprise</a:t>
            </a:r>
            <a:endParaRPr/>
          </a:p>
        </p:txBody>
      </p:sp>
      <p:sp>
        <p:nvSpPr>
          <p:cNvPr id="245" name="Google Shape;245;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342900" lvl="0" marL="457200" rtl="0" algn="l">
              <a:lnSpc>
                <a:spcPct val="115000"/>
              </a:lnSpc>
              <a:spcBef>
                <a:spcPts val="0"/>
              </a:spcBef>
              <a:spcAft>
                <a:spcPts val="0"/>
              </a:spcAft>
              <a:buSzPts val="1800"/>
              <a:buChar char="-"/>
            </a:pPr>
            <a:r>
              <a:rPr lang="fr" sz="1800"/>
              <a:t>Analyse de flux</a:t>
            </a:r>
            <a:endParaRPr sz="1800"/>
          </a:p>
          <a:p>
            <a:pPr indent="-342900" lvl="0" marL="457200" rtl="0" algn="l">
              <a:lnSpc>
                <a:spcPct val="115000"/>
              </a:lnSpc>
              <a:spcBef>
                <a:spcPts val="0"/>
              </a:spcBef>
              <a:spcAft>
                <a:spcPts val="0"/>
              </a:spcAft>
              <a:buSzPts val="1800"/>
              <a:buChar char="-"/>
            </a:pPr>
            <a:r>
              <a:rPr lang="fr" sz="1800"/>
              <a:t>Supervision réseau</a:t>
            </a:r>
            <a:endParaRPr sz="1800"/>
          </a:p>
          <a:p>
            <a:pPr indent="-342900" lvl="0" marL="457200" rtl="0" algn="l">
              <a:lnSpc>
                <a:spcPct val="115000"/>
              </a:lnSpc>
              <a:spcBef>
                <a:spcPts val="0"/>
              </a:spcBef>
              <a:spcAft>
                <a:spcPts val="0"/>
              </a:spcAft>
              <a:buSzPts val="1800"/>
              <a:buChar char="-"/>
            </a:pPr>
            <a:r>
              <a:rPr lang="fr" sz="1800"/>
              <a:t>Supervision système</a:t>
            </a:r>
            <a:endParaRPr sz="1800"/>
          </a:p>
        </p:txBody>
      </p:sp>
      <p:sp>
        <p:nvSpPr>
          <p:cNvPr id="251" name="Google Shape;251;p4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3 types</a:t>
            </a:r>
            <a:endParaRPr/>
          </a:p>
        </p:txBody>
      </p:sp>
      <p:sp>
        <p:nvSpPr>
          <p:cNvPr id="252" name="Google Shape;252;p4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entreprise</a:t>
            </a:r>
            <a:endParaRPr/>
          </a:p>
        </p:txBody>
      </p:sp>
      <p:sp>
        <p:nvSpPr>
          <p:cNvPr id="253" name="Google Shape;253;p4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Types de supervision</a:t>
            </a:r>
            <a:endParaRPr sz="3700"/>
          </a:p>
        </p:txBody>
      </p:sp>
      <p:sp>
        <p:nvSpPr>
          <p:cNvPr id="254" name="Google Shape;254;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L’analyse de flux consiste à connaître l’activité en temps réel sur un réseau.</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Objectifs :</a:t>
            </a:r>
            <a:endParaRPr sz="1800"/>
          </a:p>
          <a:p>
            <a:pPr indent="-342900" lvl="0" marL="457200" rtl="0" algn="l">
              <a:lnSpc>
                <a:spcPct val="115000"/>
              </a:lnSpc>
              <a:spcBef>
                <a:spcPts val="0"/>
              </a:spcBef>
              <a:spcAft>
                <a:spcPts val="0"/>
              </a:spcAft>
              <a:buSzPts val="1800"/>
              <a:buChar char="-"/>
            </a:pPr>
            <a:r>
              <a:rPr lang="fr" sz="1800"/>
              <a:t>Identifier les liaisons saturées</a:t>
            </a:r>
            <a:endParaRPr sz="1800"/>
          </a:p>
          <a:p>
            <a:pPr indent="-342900" lvl="0" marL="457200" rtl="0" algn="l">
              <a:lnSpc>
                <a:spcPct val="115000"/>
              </a:lnSpc>
              <a:spcBef>
                <a:spcPts val="0"/>
              </a:spcBef>
              <a:spcAft>
                <a:spcPts val="0"/>
              </a:spcAft>
              <a:buSzPts val="1800"/>
              <a:buChar char="-"/>
            </a:pPr>
            <a:r>
              <a:rPr lang="fr" sz="1800"/>
              <a:t>Identifier l’origine de cette sur-utilisation des ressources.</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Le résultat peut être sous forme de statistique ou de pourcentage, qui vont aider les gestionnaires </a:t>
            </a:r>
            <a:r>
              <a:rPr lang="fr" sz="1800"/>
              <a:t>de réseaux</a:t>
            </a:r>
            <a:r>
              <a:rPr lang="fr" sz="1800"/>
              <a:t> à prendre des décisions.</a:t>
            </a:r>
            <a:endParaRPr sz="1800"/>
          </a:p>
          <a:p>
            <a:pPr indent="0" lvl="0" marL="0" rtl="0" algn="l">
              <a:lnSpc>
                <a:spcPct val="115000"/>
              </a:lnSpc>
              <a:spcBef>
                <a:spcPts val="0"/>
              </a:spcBef>
              <a:spcAft>
                <a:spcPts val="0"/>
              </a:spcAft>
              <a:buNone/>
            </a:pPr>
            <a:r>
              <a:rPr lang="fr" sz="1800"/>
              <a:t>Les outils utilisés sont </a:t>
            </a:r>
            <a:r>
              <a:rPr lang="fr" sz="1800"/>
              <a:t>appelés</a:t>
            </a:r>
            <a:r>
              <a:rPr lang="fr" sz="1800"/>
              <a:t> des </a:t>
            </a:r>
            <a:r>
              <a:rPr b="1" lang="fr" sz="1800"/>
              <a:t>sondes</a:t>
            </a:r>
            <a:r>
              <a:rPr lang="fr" sz="1800"/>
              <a:t> ou </a:t>
            </a:r>
            <a:r>
              <a:rPr b="1" lang="fr" sz="1800"/>
              <a:t>sniffeurs</a:t>
            </a:r>
            <a:r>
              <a:rPr lang="fr" sz="1800"/>
              <a:t>.</a:t>
            </a:r>
            <a:endParaRPr sz="1800"/>
          </a:p>
        </p:txBody>
      </p:sp>
      <p:sp>
        <p:nvSpPr>
          <p:cNvPr id="260" name="Google Shape;260;p4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Flux réseau</a:t>
            </a:r>
            <a:endParaRPr/>
          </a:p>
        </p:txBody>
      </p:sp>
      <p:sp>
        <p:nvSpPr>
          <p:cNvPr id="261" name="Google Shape;261;p4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En entreprise</a:t>
            </a:r>
            <a:endParaRPr/>
          </a:p>
        </p:txBody>
      </p:sp>
      <p:sp>
        <p:nvSpPr>
          <p:cNvPr id="262" name="Google Shape;262;p4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L’analyse de flux</a:t>
            </a:r>
            <a:endParaRPr sz="3700"/>
          </a:p>
        </p:txBody>
      </p:sp>
      <p:sp>
        <p:nvSpPr>
          <p:cNvPr id="263" name="Google Shape;263;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C’est la surveillance du fonctionnement des matériels, des débits, etc.</a:t>
            </a:r>
            <a:endParaRPr sz="1800"/>
          </a:p>
          <a:p>
            <a:pPr indent="0" lvl="0" marL="0" rtl="0" algn="l">
              <a:lnSpc>
                <a:spcPct val="115000"/>
              </a:lnSpc>
              <a:spcBef>
                <a:spcPts val="0"/>
              </a:spcBef>
              <a:spcAft>
                <a:spcPts val="0"/>
              </a:spcAft>
              <a:buNone/>
            </a:pPr>
            <a:r>
              <a:rPr lang="fr" sz="1800"/>
              <a:t>Elle est effectuée à l’aide du protocole </a:t>
            </a:r>
            <a:r>
              <a:rPr b="1" lang="fr" sz="1800"/>
              <a:t>SNMP</a:t>
            </a:r>
            <a:r>
              <a:rPr lang="fr" sz="1800"/>
              <a:t> (Simple Network Management Protocol) et à l’aide </a:t>
            </a:r>
            <a:r>
              <a:rPr b="1" lang="fr" sz="1800"/>
              <a:t>d'agents</a:t>
            </a:r>
            <a:r>
              <a:rPr lang="fr" sz="1800"/>
              <a:t> installés sur les clients.</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Fonctionnement</a:t>
            </a:r>
            <a:r>
              <a:rPr lang="fr" sz="1800"/>
              <a:t> :</a:t>
            </a:r>
            <a:endParaRPr sz="1800"/>
          </a:p>
          <a:p>
            <a:pPr indent="-342900" lvl="0" marL="457200" rtl="0" algn="l">
              <a:lnSpc>
                <a:spcPct val="115000"/>
              </a:lnSpc>
              <a:spcBef>
                <a:spcPts val="0"/>
              </a:spcBef>
              <a:spcAft>
                <a:spcPts val="0"/>
              </a:spcAft>
              <a:buSzPts val="1800"/>
              <a:buChar char="-"/>
            </a:pPr>
            <a:r>
              <a:rPr lang="fr" sz="1800"/>
              <a:t>Un serveur central communique avec tous les équipements et serveurs</a:t>
            </a:r>
            <a:endParaRPr sz="1800"/>
          </a:p>
          <a:p>
            <a:pPr indent="-342900" lvl="0" marL="457200" rtl="0" algn="l">
              <a:lnSpc>
                <a:spcPct val="115000"/>
              </a:lnSpc>
              <a:spcBef>
                <a:spcPts val="0"/>
              </a:spcBef>
              <a:spcAft>
                <a:spcPts val="0"/>
              </a:spcAft>
              <a:buSzPts val="1800"/>
              <a:buChar char="-"/>
            </a:pPr>
            <a:r>
              <a:rPr lang="fr" sz="1800"/>
              <a:t>Les paramètres remontés sont multiples : température, état des interfaces, des ports, taux d’utilisation CPU …</a:t>
            </a:r>
            <a:endParaRPr sz="1800"/>
          </a:p>
          <a:p>
            <a:pPr indent="-342900" lvl="0" marL="457200" rtl="0" algn="l">
              <a:lnSpc>
                <a:spcPct val="115000"/>
              </a:lnSpc>
              <a:spcBef>
                <a:spcPts val="0"/>
              </a:spcBef>
              <a:spcAft>
                <a:spcPts val="0"/>
              </a:spcAft>
              <a:buSzPts val="1800"/>
              <a:buChar char="-"/>
            </a:pPr>
            <a:r>
              <a:rPr lang="fr" sz="1800"/>
              <a:t>On a également toutes les remontées SNMP émises par les éléments actifs ou serveurs supervisés.</a:t>
            </a:r>
            <a:endParaRPr sz="1800"/>
          </a:p>
          <a:p>
            <a:pPr indent="-342900" lvl="0" marL="457200" rtl="0" algn="l">
              <a:lnSpc>
                <a:spcPct val="115000"/>
              </a:lnSpc>
              <a:spcBef>
                <a:spcPts val="0"/>
              </a:spcBef>
              <a:spcAft>
                <a:spcPts val="0"/>
              </a:spcAft>
              <a:buSzPts val="1800"/>
              <a:buChar char="-"/>
            </a:pPr>
            <a:r>
              <a:rPr lang="fr" sz="1800"/>
              <a:t>L’environnement est très souvent graphique et en temps réel</a:t>
            </a:r>
            <a:endParaRPr sz="1800"/>
          </a:p>
        </p:txBody>
      </p:sp>
      <p:sp>
        <p:nvSpPr>
          <p:cNvPr id="269" name="Google Shape;269;p4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classiques</a:t>
            </a:r>
            <a:endParaRPr/>
          </a:p>
        </p:txBody>
      </p:sp>
      <p:sp>
        <p:nvSpPr>
          <p:cNvPr id="270" name="Google Shape;270;p4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En entreprise</a:t>
            </a:r>
            <a:endParaRPr/>
          </a:p>
        </p:txBody>
      </p:sp>
      <p:sp>
        <p:nvSpPr>
          <p:cNvPr id="271" name="Google Shape;271;p4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Supervision réseau (et système)</a:t>
            </a:r>
            <a:endParaRPr sz="3700"/>
          </a:p>
        </p:txBody>
      </p:sp>
      <p:sp>
        <p:nvSpPr>
          <p:cNvPr id="272" name="Google Shape;272;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Elle va permettre de remonter les informations sur la disponibilité de services en complément de l’état du réseau.</a:t>
            </a:r>
            <a:endParaRPr sz="1800"/>
          </a:p>
          <a:p>
            <a:pPr indent="0" lvl="0" marL="0" rtl="0" algn="l">
              <a:lnSpc>
                <a:spcPct val="115000"/>
              </a:lnSpc>
              <a:spcBef>
                <a:spcPts val="0"/>
              </a:spcBef>
              <a:spcAft>
                <a:spcPts val="0"/>
              </a:spcAft>
              <a:buNone/>
            </a:pPr>
            <a:r>
              <a:rPr lang="fr" sz="1800"/>
              <a:t>A la différence des autres types de supervision, on se place du point de vue de l’utilisateur final.</a:t>
            </a:r>
            <a:endParaRPr sz="1800"/>
          </a:p>
          <a:p>
            <a:pPr indent="0" lvl="0" marL="0" rtl="0" algn="l">
              <a:lnSpc>
                <a:spcPct val="115000"/>
              </a:lnSpc>
              <a:spcBef>
                <a:spcPts val="0"/>
              </a:spcBef>
              <a:spcAft>
                <a:spcPts val="0"/>
              </a:spcAft>
              <a:buNone/>
            </a:pPr>
            <a:r>
              <a:rPr lang="fr" sz="1800"/>
              <a:t>Cette supervision permet de voir l'état d’un service En effet, même si tous les liens réseau sont en bon état de fonctionnement, le programme responsable d’un service peut en revanche être interrompu ou perturbé. SNMP ne permet pas de savoir par exemple, si le FTP est ouvert, si le serveur web renvoie bien la page, …</a:t>
            </a:r>
            <a:endParaRPr sz="1800"/>
          </a:p>
        </p:txBody>
      </p:sp>
      <p:sp>
        <p:nvSpPr>
          <p:cNvPr id="278" name="Google Shape;278;p4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doublon des logs</a:t>
            </a:r>
            <a:endParaRPr/>
          </a:p>
        </p:txBody>
      </p:sp>
      <p:sp>
        <p:nvSpPr>
          <p:cNvPr id="279" name="Google Shape;279;p4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En entreprise</a:t>
            </a:r>
            <a:endParaRPr/>
          </a:p>
        </p:txBody>
      </p:sp>
      <p:sp>
        <p:nvSpPr>
          <p:cNvPr id="280" name="Google Shape;280;p4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Supervision applicative</a:t>
            </a:r>
            <a:endParaRPr sz="3700"/>
          </a:p>
        </p:txBody>
      </p:sp>
      <p:sp>
        <p:nvSpPr>
          <p:cNvPr id="281" name="Google Shape;281;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Propriétaires :</a:t>
            </a:r>
            <a:endParaRPr sz="1800"/>
          </a:p>
          <a:p>
            <a:pPr indent="-342900" lvl="0" marL="457200" rtl="0" algn="l">
              <a:lnSpc>
                <a:spcPct val="115000"/>
              </a:lnSpc>
              <a:spcBef>
                <a:spcPts val="0"/>
              </a:spcBef>
              <a:spcAft>
                <a:spcPts val="0"/>
              </a:spcAft>
              <a:buSzPts val="1800"/>
              <a:buChar char="-"/>
            </a:pPr>
            <a:r>
              <a:rPr lang="fr" sz="1800"/>
              <a:t>Solarwinds</a:t>
            </a:r>
            <a:endParaRPr sz="1800"/>
          </a:p>
          <a:p>
            <a:pPr indent="-342900" lvl="0" marL="457200" rtl="0" algn="l">
              <a:lnSpc>
                <a:spcPct val="115000"/>
              </a:lnSpc>
              <a:spcBef>
                <a:spcPts val="0"/>
              </a:spcBef>
              <a:spcAft>
                <a:spcPts val="0"/>
              </a:spcAft>
              <a:buSzPts val="1800"/>
              <a:buChar char="-"/>
            </a:pPr>
            <a:r>
              <a:rPr lang="fr" sz="1800"/>
              <a:t>PRTG</a:t>
            </a:r>
            <a:endParaRPr sz="1800"/>
          </a:p>
          <a:p>
            <a:pPr indent="-342900" lvl="0" marL="457200" rtl="0" algn="l">
              <a:lnSpc>
                <a:spcPct val="115000"/>
              </a:lnSpc>
              <a:spcBef>
                <a:spcPts val="0"/>
              </a:spcBef>
              <a:spcAft>
                <a:spcPts val="0"/>
              </a:spcAft>
              <a:buSzPts val="1800"/>
              <a:buChar char="-"/>
            </a:pPr>
            <a:r>
              <a:rPr lang="fr" sz="1800"/>
              <a:t>NextThink</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Libre :</a:t>
            </a:r>
            <a:endParaRPr sz="1800"/>
          </a:p>
          <a:p>
            <a:pPr indent="-342900" lvl="0" marL="457200" rtl="0" algn="l">
              <a:lnSpc>
                <a:spcPct val="115000"/>
              </a:lnSpc>
              <a:spcBef>
                <a:spcPts val="0"/>
              </a:spcBef>
              <a:spcAft>
                <a:spcPts val="0"/>
              </a:spcAft>
              <a:buSzPts val="1800"/>
              <a:buChar char="-"/>
            </a:pPr>
            <a:r>
              <a:rPr lang="fr" sz="1800"/>
              <a:t>Nagios</a:t>
            </a:r>
            <a:endParaRPr sz="1800"/>
          </a:p>
          <a:p>
            <a:pPr indent="-342900" lvl="0" marL="457200" rtl="0" algn="l">
              <a:lnSpc>
                <a:spcPct val="115000"/>
              </a:lnSpc>
              <a:spcBef>
                <a:spcPts val="0"/>
              </a:spcBef>
              <a:spcAft>
                <a:spcPts val="0"/>
              </a:spcAft>
              <a:buSzPts val="1800"/>
              <a:buChar char="-"/>
            </a:pPr>
            <a:r>
              <a:rPr lang="fr" sz="1800"/>
              <a:t>Zabbix</a:t>
            </a:r>
            <a:endParaRPr sz="1800"/>
          </a:p>
        </p:txBody>
      </p:sp>
      <p:sp>
        <p:nvSpPr>
          <p:cNvPr id="287" name="Google Shape;287;p4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Et en pratique</a:t>
            </a:r>
            <a:endParaRPr/>
          </a:p>
        </p:txBody>
      </p:sp>
      <p:sp>
        <p:nvSpPr>
          <p:cNvPr id="288" name="Google Shape;288;p4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En entreprise</a:t>
            </a:r>
            <a:endParaRPr/>
          </a:p>
        </p:txBody>
      </p:sp>
      <p:sp>
        <p:nvSpPr>
          <p:cNvPr id="289" name="Google Shape;289;p4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logiciels</a:t>
            </a:r>
            <a:endParaRPr sz="3700"/>
          </a:p>
        </p:txBody>
      </p:sp>
      <p:sp>
        <p:nvSpPr>
          <p:cNvPr id="290" name="Google Shape;290;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nvSpPr>
        <p:spPr>
          <a:xfrm>
            <a:off x="1382325" y="310750"/>
            <a:ext cx="754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latin typeface="Raleway"/>
                <a:ea typeface="Raleway"/>
                <a:cs typeface="Raleway"/>
                <a:sym typeface="Raleway"/>
              </a:rPr>
              <a:t>La supervision</a:t>
            </a:r>
            <a:endParaRPr sz="2400">
              <a:latin typeface="Raleway"/>
              <a:ea typeface="Raleway"/>
              <a:cs typeface="Raleway"/>
              <a:sym typeface="Raleway"/>
            </a:endParaRPr>
          </a:p>
        </p:txBody>
      </p:sp>
      <p:sp>
        <p:nvSpPr>
          <p:cNvPr id="146" name="Google Shape;14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7" name="Google Shape;147;p27"/>
          <p:cNvSpPr txBox="1"/>
          <p:nvPr/>
        </p:nvSpPr>
        <p:spPr>
          <a:xfrm>
            <a:off x="610800" y="1178725"/>
            <a:ext cx="7983000" cy="8772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Raleway"/>
              <a:buChar char="-"/>
            </a:pPr>
            <a:r>
              <a:rPr lang="fr" sz="1800">
                <a:latin typeface="Raleway"/>
                <a:ea typeface="Raleway"/>
                <a:cs typeface="Raleway"/>
                <a:sym typeface="Raleway"/>
              </a:rPr>
              <a:t>Ça sert à quoi ?</a:t>
            </a:r>
            <a:endParaRPr sz="1800">
              <a:latin typeface="Raleway"/>
              <a:ea typeface="Raleway"/>
              <a:cs typeface="Raleway"/>
              <a:sym typeface="Raleway"/>
            </a:endParaRPr>
          </a:p>
          <a:p>
            <a:pPr indent="-342900" lvl="0" marL="457200" rtl="0" algn="l">
              <a:lnSpc>
                <a:spcPct val="150000"/>
              </a:lnSpc>
              <a:spcBef>
                <a:spcPts val="0"/>
              </a:spcBef>
              <a:spcAft>
                <a:spcPts val="0"/>
              </a:spcAft>
              <a:buSzPts val="1800"/>
              <a:buFont typeface="Raleway"/>
              <a:buChar char="-"/>
            </a:pPr>
            <a:r>
              <a:rPr lang="fr" sz="1800">
                <a:latin typeface="Raleway"/>
                <a:ea typeface="Raleway"/>
                <a:cs typeface="Raleway"/>
                <a:sym typeface="Raleway"/>
              </a:rPr>
              <a:t>Comment ça marche ?</a:t>
            </a:r>
            <a:endParaRPr sz="180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nvSpPr>
        <p:spPr>
          <a:xfrm>
            <a:off x="1382325" y="310750"/>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Conclusion</a:t>
            </a:r>
            <a:endParaRPr sz="2800">
              <a:latin typeface="Raleway"/>
              <a:ea typeface="Raleway"/>
              <a:cs typeface="Raleway"/>
              <a:sym typeface="Raleway"/>
            </a:endParaRPr>
          </a:p>
        </p:txBody>
      </p:sp>
      <p:sp>
        <p:nvSpPr>
          <p:cNvPr id="296" name="Google Shape;296;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97" name="Google Shape;297;p45"/>
          <p:cNvSpPr txBox="1"/>
          <p:nvPr/>
        </p:nvSpPr>
        <p:spPr>
          <a:xfrm>
            <a:off x="610800" y="926350"/>
            <a:ext cx="7983000" cy="3823500"/>
          </a:xfrm>
          <a:prstGeom prst="rect">
            <a:avLst/>
          </a:prstGeom>
          <a:noFill/>
          <a:ln>
            <a:noFill/>
          </a:ln>
        </p:spPr>
        <p:txBody>
          <a:bodyPr anchorCtr="0" anchor="ctr" bIns="91425" lIns="91425" spcFirstLastPara="1" rIns="91425" wrap="square" tIns="91425">
            <a:noAutofit/>
          </a:bodyPr>
          <a:lstStyle/>
          <a:p>
            <a:pPr indent="-355600" lvl="0" marL="457200" rtl="0" algn="l">
              <a:lnSpc>
                <a:spcPct val="150000"/>
              </a:lnSpc>
              <a:spcBef>
                <a:spcPts val="0"/>
              </a:spcBef>
              <a:spcAft>
                <a:spcPts val="0"/>
              </a:spcAft>
              <a:buSzPts val="2000"/>
              <a:buFont typeface="Raleway"/>
              <a:buChar char="-"/>
            </a:pPr>
            <a:r>
              <a:rPr lang="fr" sz="2000">
                <a:latin typeface="Raleway"/>
                <a:ea typeface="Raleway"/>
                <a:cs typeface="Raleway"/>
                <a:sym typeface="Raleway"/>
              </a:rPr>
              <a:t>Introduction sur le concept de supervision</a:t>
            </a:r>
            <a:endParaRPr sz="2000">
              <a:latin typeface="Raleway"/>
              <a:ea typeface="Raleway"/>
              <a:cs typeface="Raleway"/>
              <a:sym typeface="Raleway"/>
            </a:endParaRPr>
          </a:p>
          <a:p>
            <a:pPr indent="-355600" lvl="0" marL="457200" rtl="0" algn="l">
              <a:lnSpc>
                <a:spcPct val="150000"/>
              </a:lnSpc>
              <a:spcBef>
                <a:spcPts val="0"/>
              </a:spcBef>
              <a:spcAft>
                <a:spcPts val="0"/>
              </a:spcAft>
              <a:buSzPts val="2000"/>
              <a:buFont typeface="Raleway"/>
              <a:buChar char="-"/>
            </a:pPr>
            <a:r>
              <a:rPr lang="fr" sz="2000">
                <a:latin typeface="Raleway"/>
                <a:ea typeface="Raleway"/>
                <a:cs typeface="Raleway"/>
                <a:sym typeface="Raleway"/>
              </a:rPr>
              <a:t>Détails du fonctionnement en entreprise</a:t>
            </a:r>
            <a:endParaRPr sz="20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nvSpPr>
        <p:spPr>
          <a:xfrm>
            <a:off x="1382325" y="310750"/>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Plan</a:t>
            </a:r>
            <a:endParaRPr sz="2800">
              <a:latin typeface="Raleway"/>
              <a:ea typeface="Raleway"/>
              <a:cs typeface="Raleway"/>
              <a:sym typeface="Raleway"/>
            </a:endParaRPr>
          </a:p>
        </p:txBody>
      </p:sp>
      <p:sp>
        <p:nvSpPr>
          <p:cNvPr id="153" name="Google Shape;153;p28"/>
          <p:cNvSpPr txBox="1"/>
          <p:nvPr/>
        </p:nvSpPr>
        <p:spPr>
          <a:xfrm>
            <a:off x="596575" y="926350"/>
            <a:ext cx="4685700" cy="1293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sz="1800" u="sng">
                <a:solidFill>
                  <a:schemeClr val="hlink"/>
                </a:solidFill>
                <a:latin typeface="Raleway"/>
                <a:ea typeface="Raleway"/>
                <a:cs typeface="Raleway"/>
                <a:sym typeface="Raleway"/>
                <a:hlinkClick action="ppaction://hlinksldjump" r:id="rId3"/>
              </a:rPr>
              <a:t>1 - Introduction</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u="sng">
                <a:solidFill>
                  <a:schemeClr val="hlink"/>
                </a:solidFill>
                <a:latin typeface="Raleway"/>
                <a:ea typeface="Raleway"/>
                <a:cs typeface="Raleway"/>
                <a:sym typeface="Raleway"/>
                <a:hlinkClick action="ppaction://hlinksldjump" r:id="rId4"/>
              </a:rPr>
              <a:t>2 - Les protocoles</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u="sng">
                <a:solidFill>
                  <a:schemeClr val="hlink"/>
                </a:solidFill>
                <a:latin typeface="Raleway"/>
                <a:ea typeface="Raleway"/>
                <a:cs typeface="Raleway"/>
                <a:sym typeface="Raleway"/>
                <a:hlinkClick action="ppaction://hlinksldjump" r:id="rId5"/>
              </a:rPr>
              <a:t>3 - En entreprise</a:t>
            </a:r>
            <a:endParaRPr sz="1800">
              <a:latin typeface="Raleway"/>
              <a:ea typeface="Raleway"/>
              <a:cs typeface="Raleway"/>
              <a:sym typeface="Raleway"/>
            </a:endParaRPr>
          </a:p>
        </p:txBody>
      </p:sp>
      <p:sp>
        <p:nvSpPr>
          <p:cNvPr id="154" name="Google Shape;154;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Introduction</a:t>
            </a:r>
            <a:endParaRPr/>
          </a:p>
        </p:txBody>
      </p:sp>
      <p:sp>
        <p:nvSpPr>
          <p:cNvPr id="160" name="Google Shape;160;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D’un point de vue </a:t>
            </a:r>
            <a:r>
              <a:rPr lang="fr" sz="1800"/>
              <a:t>général,</a:t>
            </a:r>
            <a:r>
              <a:rPr lang="fr" sz="1800"/>
              <a:t> l</a:t>
            </a:r>
            <a:r>
              <a:rPr lang="fr" sz="1800"/>
              <a:t>a supervision est </a:t>
            </a:r>
            <a:r>
              <a:rPr b="1" lang="fr" sz="1800"/>
              <a:t>la surveillance</a:t>
            </a:r>
            <a:r>
              <a:rPr lang="fr" sz="1800"/>
              <a:t> du bon fonctionnement d’un système ou d’une activité.</a:t>
            </a:r>
            <a:endParaRPr sz="1800"/>
          </a:p>
          <a:p>
            <a:pPr indent="0" lvl="0" marL="0" rtl="0" algn="l">
              <a:lnSpc>
                <a:spcPct val="115000"/>
              </a:lnSpc>
              <a:spcBef>
                <a:spcPts val="0"/>
              </a:spcBef>
              <a:spcAft>
                <a:spcPts val="0"/>
              </a:spcAft>
              <a:buNone/>
            </a:pPr>
            <a:r>
              <a:rPr lang="fr" sz="1800"/>
              <a:t>Dans une entité, il peut y avoir plusieurs systèmes de supervision, qui peuvent se compléter et communiquer entre eux.</a:t>
            </a:r>
            <a:endParaRPr sz="1800"/>
          </a:p>
          <a:p>
            <a:pPr indent="0" lvl="0" marL="0" rtl="0" algn="l">
              <a:lnSpc>
                <a:spcPct val="115000"/>
              </a:lnSpc>
              <a:spcBef>
                <a:spcPts val="0"/>
              </a:spcBef>
              <a:spcAft>
                <a:spcPts val="0"/>
              </a:spcAft>
              <a:buNone/>
            </a:pPr>
            <a:r>
              <a:rPr lang="fr" sz="1800"/>
              <a:t>Ils collectent les informations, donnent des indications sur le fonctionnement.</a:t>
            </a:r>
            <a:endParaRPr sz="1800"/>
          </a:p>
        </p:txBody>
      </p:sp>
      <p:sp>
        <p:nvSpPr>
          <p:cNvPr id="166" name="Google Shape;166;p3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C'est quoi donc ?</a:t>
            </a:r>
            <a:endParaRPr/>
          </a:p>
        </p:txBody>
      </p:sp>
      <p:sp>
        <p:nvSpPr>
          <p:cNvPr id="167" name="Google Shape;167;p3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68" name="Google Shape;168;p3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Une définition </a:t>
            </a:r>
            <a:r>
              <a:rPr lang="fr" sz="3700"/>
              <a:t>générale</a:t>
            </a:r>
            <a:endParaRPr sz="3700"/>
          </a:p>
        </p:txBody>
      </p:sp>
      <p:sp>
        <p:nvSpPr>
          <p:cNvPr id="169" name="Google Shape;169;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Les réseaux </a:t>
            </a:r>
            <a:r>
              <a:rPr lang="fr" sz="1800"/>
              <a:t>interconnectent</a:t>
            </a:r>
            <a:r>
              <a:rPr lang="fr" sz="1800"/>
              <a:t> de multiples entités (ordinateurs, smartphone, puce RFID, etc…) qui </a:t>
            </a:r>
            <a:r>
              <a:rPr lang="fr" sz="1800"/>
              <a:t>échangent</a:t>
            </a:r>
            <a:r>
              <a:rPr lang="fr" sz="1800"/>
              <a:t> des informations et partagent des ressources.</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La supervision permet, à l’aide de </a:t>
            </a:r>
            <a:r>
              <a:rPr lang="fr" sz="1800"/>
              <a:t>méthodes</a:t>
            </a:r>
            <a:r>
              <a:rPr lang="fr" sz="1800"/>
              <a:t> et d’outils, d’</a:t>
            </a:r>
            <a:r>
              <a:rPr b="1" lang="fr" sz="1800"/>
              <a:t>observer à distance ce qui se passe sur un réseau.</a:t>
            </a:r>
            <a:endParaRPr b="1" sz="1800"/>
          </a:p>
          <a:p>
            <a:pPr indent="0" lvl="0" marL="0" rtl="0" algn="l">
              <a:lnSpc>
                <a:spcPct val="115000"/>
              </a:lnSpc>
              <a:spcBef>
                <a:spcPts val="0"/>
              </a:spcBef>
              <a:spcAft>
                <a:spcPts val="0"/>
              </a:spcAft>
              <a:buNone/>
            </a:pPr>
            <a:r>
              <a:rPr lang="fr" sz="1800"/>
              <a:t>Cela permet aux personnes en charge du </a:t>
            </a:r>
            <a:r>
              <a:rPr lang="fr" sz="1800"/>
              <a:t>maintien</a:t>
            </a:r>
            <a:r>
              <a:rPr lang="fr" sz="1800"/>
              <a:t> en condition opérationnelle (MCO) d’agir à distance sur ces composants pour assurer le bon fonctionnement.</a:t>
            </a:r>
            <a:endParaRPr sz="1800"/>
          </a:p>
        </p:txBody>
      </p:sp>
      <p:sp>
        <p:nvSpPr>
          <p:cNvPr id="175" name="Google Shape;175;p3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Pourquoi faire ?</a:t>
            </a:r>
            <a:endParaRPr/>
          </a:p>
        </p:txBody>
      </p:sp>
      <p:sp>
        <p:nvSpPr>
          <p:cNvPr id="176" name="Google Shape;176;p3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77" name="Google Shape;177;p3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Pourquoi faire de la supervision ?	</a:t>
            </a:r>
            <a:endParaRPr sz="3700"/>
          </a:p>
        </p:txBody>
      </p:sp>
      <p:sp>
        <p:nvSpPr>
          <p:cNvPr id="178" name="Google Shape;17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supervision est une aide à :</a:t>
            </a:r>
            <a:endParaRPr sz="1800"/>
          </a:p>
          <a:p>
            <a:pPr indent="-342900" lvl="0" marL="457200" rtl="0" algn="l">
              <a:lnSpc>
                <a:spcPct val="115000"/>
              </a:lnSpc>
              <a:spcBef>
                <a:spcPts val="0"/>
              </a:spcBef>
              <a:spcAft>
                <a:spcPts val="0"/>
              </a:spcAft>
              <a:buSzPts val="1800"/>
              <a:buChar char="-"/>
            </a:pPr>
            <a:r>
              <a:rPr lang="fr" sz="1800"/>
              <a:t>La </a:t>
            </a:r>
            <a:r>
              <a:rPr lang="fr" sz="1800"/>
              <a:t>détection</a:t>
            </a:r>
            <a:r>
              <a:rPr lang="fr" sz="1800"/>
              <a:t> (pannes/incidents systèmes, services, historique)</a:t>
            </a:r>
            <a:endParaRPr sz="1800"/>
          </a:p>
          <a:p>
            <a:pPr indent="-342900" lvl="0" marL="457200" rtl="0" algn="l">
              <a:lnSpc>
                <a:spcPct val="115000"/>
              </a:lnSpc>
              <a:spcBef>
                <a:spcPts val="0"/>
              </a:spcBef>
              <a:spcAft>
                <a:spcPts val="0"/>
              </a:spcAft>
              <a:buSzPts val="1800"/>
              <a:buChar char="-"/>
            </a:pPr>
            <a:r>
              <a:rPr lang="fr" sz="1800"/>
              <a:t>La modifications (configuration, révision de documentation)</a:t>
            </a:r>
            <a:endParaRPr sz="1800"/>
          </a:p>
          <a:p>
            <a:pPr indent="-342900" lvl="0" marL="457200" rtl="0" algn="l">
              <a:lnSpc>
                <a:spcPct val="115000"/>
              </a:lnSpc>
              <a:spcBef>
                <a:spcPts val="0"/>
              </a:spcBef>
              <a:spcAft>
                <a:spcPts val="0"/>
              </a:spcAft>
              <a:buSzPts val="1800"/>
              <a:buChar char="-"/>
            </a:pPr>
            <a:r>
              <a:rPr lang="fr" sz="1800"/>
              <a:t>La disponibilité (consommation de ressources, débit)</a:t>
            </a:r>
            <a:endParaRPr sz="1800"/>
          </a:p>
          <a:p>
            <a:pPr indent="-342900" lvl="0" marL="457200" rtl="0" algn="l">
              <a:lnSpc>
                <a:spcPct val="115000"/>
              </a:lnSpc>
              <a:spcBef>
                <a:spcPts val="0"/>
              </a:spcBef>
              <a:spcAft>
                <a:spcPts val="0"/>
              </a:spcAft>
              <a:buSzPts val="1800"/>
              <a:buChar char="-"/>
            </a:pPr>
            <a:r>
              <a:rPr lang="fr" sz="1800"/>
              <a:t>L'amélioration</a:t>
            </a:r>
            <a:r>
              <a:rPr lang="fr" sz="1800"/>
              <a:t> des performances (suivi statistique)</a:t>
            </a:r>
            <a:endParaRPr sz="1800"/>
          </a:p>
          <a:p>
            <a:pPr indent="-342900" lvl="0" marL="457200" rtl="0" algn="l">
              <a:lnSpc>
                <a:spcPct val="115000"/>
              </a:lnSpc>
              <a:spcBef>
                <a:spcPts val="0"/>
              </a:spcBef>
              <a:spcAft>
                <a:spcPts val="0"/>
              </a:spcAft>
              <a:buSzPts val="1800"/>
              <a:buChar char="-"/>
            </a:pPr>
            <a:r>
              <a:rPr lang="fr" sz="1800"/>
              <a:t>La prévention des activités suspectes</a:t>
            </a:r>
            <a:endParaRPr sz="1800"/>
          </a:p>
        </p:txBody>
      </p:sp>
      <p:sp>
        <p:nvSpPr>
          <p:cNvPr id="184" name="Google Shape;184;p3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A quoi ça sert ?</a:t>
            </a:r>
            <a:endParaRPr/>
          </a:p>
        </p:txBody>
      </p:sp>
      <p:sp>
        <p:nvSpPr>
          <p:cNvPr id="185" name="Google Shape;185;p3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86" name="Google Shape;186;p3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L’utilité</a:t>
            </a:r>
            <a:endParaRPr sz="3700"/>
          </a:p>
        </p:txBody>
      </p:sp>
      <p:sp>
        <p:nvSpPr>
          <p:cNvPr id="187" name="Google Shape;18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L'hypervision est la centralisation des outils de </a:t>
            </a:r>
            <a:r>
              <a:rPr b="1" lang="fr" sz="1800"/>
              <a:t>supervision</a:t>
            </a:r>
            <a:r>
              <a:rPr lang="fr" sz="1800"/>
              <a:t> d’infrastructure, d'applications et de référentiels.</a:t>
            </a:r>
            <a:endParaRPr sz="1800"/>
          </a:p>
          <a:p>
            <a:pPr indent="0" lvl="0" marL="0" rtl="0" algn="l">
              <a:lnSpc>
                <a:spcPct val="115000"/>
              </a:lnSpc>
              <a:spcBef>
                <a:spcPts val="0"/>
              </a:spcBef>
              <a:spcAft>
                <a:spcPts val="0"/>
              </a:spcAft>
              <a:buNone/>
            </a:pPr>
            <a:r>
              <a:rPr lang="fr" sz="1800"/>
              <a:t>C’est un outil d’agrégation ou de console unique.</a:t>
            </a:r>
            <a:endParaRPr sz="1800"/>
          </a:p>
          <a:p>
            <a:pPr indent="0" lvl="0" marL="0" rtl="0" algn="l">
              <a:lnSpc>
                <a:spcPct val="115000"/>
              </a:lnSpc>
              <a:spcBef>
                <a:spcPts val="0"/>
              </a:spcBef>
              <a:spcAft>
                <a:spcPts val="0"/>
              </a:spcAft>
              <a:buNone/>
            </a:pPr>
            <a:r>
              <a:rPr lang="fr" sz="1800"/>
              <a:t>Un seul système est requis, toutes les informations collectées remontent jusqu’à lui.</a:t>
            </a:r>
            <a:endParaRPr sz="1800"/>
          </a:p>
        </p:txBody>
      </p:sp>
      <p:sp>
        <p:nvSpPr>
          <p:cNvPr id="193" name="Google Shape;193;p3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Est-ce pareil ?</a:t>
            </a:r>
            <a:endParaRPr/>
          </a:p>
        </p:txBody>
      </p:sp>
      <p:sp>
        <p:nvSpPr>
          <p:cNvPr id="194" name="Google Shape;194;p3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95" name="Google Shape;195;p3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L’hypervision</a:t>
            </a:r>
            <a:endParaRPr sz="3700"/>
          </a:p>
        </p:txBody>
      </p:sp>
      <p:sp>
        <p:nvSpPr>
          <p:cNvPr id="196" name="Google Shape;196;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Les protocoles</a:t>
            </a:r>
            <a:endParaRPr/>
          </a:p>
        </p:txBody>
      </p:sp>
      <p:sp>
        <p:nvSpPr>
          <p:cNvPr id="202" name="Google Shape;202;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ld Code Schoo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