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294-8C13-4363-A937-294FC33E3AF0}" type="datetimeFigureOut">
              <a:rPr lang="fr-CA" smtClean="0"/>
              <a:t>2017-02-14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C7547E3-0A5D-422A-B734-26C2420BB6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613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294-8C13-4363-A937-294FC33E3AF0}" type="datetimeFigureOut">
              <a:rPr lang="fr-CA" smtClean="0"/>
              <a:t>2017-02-14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C7547E3-0A5D-422A-B734-26C2420BB6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318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294-8C13-4363-A937-294FC33E3AF0}" type="datetimeFigureOut">
              <a:rPr lang="fr-CA" smtClean="0"/>
              <a:t>2017-02-14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C7547E3-0A5D-422A-B734-26C2420BB6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89919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294-8C13-4363-A937-294FC33E3AF0}" type="datetimeFigureOut">
              <a:rPr lang="fr-CA" smtClean="0"/>
              <a:t>2017-02-14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C7547E3-0A5D-422A-B734-26C2420BB60A}" type="slidenum">
              <a:rPr lang="fr-CA" smtClean="0"/>
              <a:t>‹N°›</a:t>
            </a:fld>
            <a:endParaRPr lang="fr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2756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294-8C13-4363-A937-294FC33E3AF0}" type="datetimeFigureOut">
              <a:rPr lang="fr-CA" smtClean="0"/>
              <a:t>2017-02-14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C7547E3-0A5D-422A-B734-26C2420BB6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4541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294-8C13-4363-A937-294FC33E3AF0}" type="datetimeFigureOut">
              <a:rPr lang="fr-CA" smtClean="0"/>
              <a:t>2017-02-14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47E3-0A5D-422A-B734-26C2420BB6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8278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294-8C13-4363-A937-294FC33E3AF0}" type="datetimeFigureOut">
              <a:rPr lang="fr-CA" smtClean="0"/>
              <a:t>2017-02-14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47E3-0A5D-422A-B734-26C2420BB6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4314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294-8C13-4363-A937-294FC33E3AF0}" type="datetimeFigureOut">
              <a:rPr lang="fr-CA" smtClean="0"/>
              <a:t>2017-02-14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47E3-0A5D-422A-B734-26C2420BB6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2967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261F294-8C13-4363-A937-294FC33E3AF0}" type="datetimeFigureOut">
              <a:rPr lang="fr-CA" smtClean="0"/>
              <a:t>2017-02-14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C7547E3-0A5D-422A-B734-26C2420BB6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8065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294-8C13-4363-A937-294FC33E3AF0}" type="datetimeFigureOut">
              <a:rPr lang="fr-CA" smtClean="0"/>
              <a:t>2017-02-14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47E3-0A5D-422A-B734-26C2420BB6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142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294-8C13-4363-A937-294FC33E3AF0}" type="datetimeFigureOut">
              <a:rPr lang="fr-CA" smtClean="0"/>
              <a:t>2017-02-14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C7547E3-0A5D-422A-B734-26C2420BB6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800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294-8C13-4363-A937-294FC33E3AF0}" type="datetimeFigureOut">
              <a:rPr lang="fr-CA" smtClean="0"/>
              <a:t>2017-02-14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47E3-0A5D-422A-B734-26C2420BB6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031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294-8C13-4363-A937-294FC33E3AF0}" type="datetimeFigureOut">
              <a:rPr lang="fr-CA" smtClean="0"/>
              <a:t>2017-02-14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47E3-0A5D-422A-B734-26C2420BB6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865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294-8C13-4363-A937-294FC33E3AF0}" type="datetimeFigureOut">
              <a:rPr lang="fr-CA" smtClean="0"/>
              <a:t>2017-02-14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47E3-0A5D-422A-B734-26C2420BB6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626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294-8C13-4363-A937-294FC33E3AF0}" type="datetimeFigureOut">
              <a:rPr lang="fr-CA" smtClean="0"/>
              <a:t>2017-02-14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47E3-0A5D-422A-B734-26C2420BB6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4670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294-8C13-4363-A937-294FC33E3AF0}" type="datetimeFigureOut">
              <a:rPr lang="fr-CA" smtClean="0"/>
              <a:t>2017-02-14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47E3-0A5D-422A-B734-26C2420BB6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606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294-8C13-4363-A937-294FC33E3AF0}" type="datetimeFigureOut">
              <a:rPr lang="fr-CA" smtClean="0"/>
              <a:t>2017-02-14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47E3-0A5D-422A-B734-26C2420BB6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233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1F294-8C13-4363-A937-294FC33E3AF0}" type="datetimeFigureOut">
              <a:rPr lang="fr-CA" smtClean="0"/>
              <a:t>2017-02-14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547E3-0A5D-422A-B734-26C2420BB6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0768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Revues 1 et 2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Équipe</a:t>
            </a:r>
            <a:r>
              <a:rPr lang="en-CA" dirty="0" smtClean="0"/>
              <a:t> P1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8537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 </a:t>
            </a:r>
            <a:r>
              <a:rPr lang="en-CA" dirty="0" err="1" smtClean="0"/>
              <a:t>préliminaire</a:t>
            </a:r>
            <a:r>
              <a:rPr lang="en-CA" dirty="0" smtClean="0"/>
              <a:t> de </a:t>
            </a:r>
            <a:r>
              <a:rPr lang="en-CA" dirty="0" err="1" smtClean="0"/>
              <a:t>vitesse</a:t>
            </a:r>
            <a:r>
              <a:rPr lang="en-CA" dirty="0" smtClean="0"/>
              <a:t> de la FFT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139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Test préliminaire de corrélation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Corrélation des points entre 20kHz et 40kHz</a:t>
            </a:r>
          </a:p>
          <a:p>
            <a:r>
              <a:rPr lang="fr-CA" dirty="0" smtClean="0"/>
              <a:t>Bas de la bouteille – Bas de la bouteille</a:t>
            </a:r>
          </a:p>
          <a:p>
            <a:r>
              <a:rPr lang="fr-CA" dirty="0" smtClean="0"/>
              <a:t>Bas de la bouteille – Sans toucher</a:t>
            </a:r>
          </a:p>
          <a:p>
            <a:r>
              <a:rPr lang="fr-CA" dirty="0" smtClean="0"/>
              <a:t>Bas de la bouteille – Haut de la bouteille</a:t>
            </a:r>
          </a:p>
          <a:p>
            <a:endParaRPr lang="en-CA" dirty="0"/>
          </a:p>
          <a:p>
            <a:r>
              <a:rPr lang="fr-CA" dirty="0" smtClean="0"/>
              <a:t>Résultats variant très peu, mais tout de même</a:t>
            </a:r>
            <a:br>
              <a:rPr lang="fr-CA" dirty="0" smtClean="0"/>
            </a:br>
            <a:r>
              <a:rPr lang="fr-CA" dirty="0" smtClean="0"/>
              <a:t>prometteurs pour notre application</a:t>
            </a:r>
          </a:p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65125"/>
            <a:ext cx="3383558" cy="562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6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Test préliminaire de corrélation</a:t>
            </a:r>
            <a:endParaRPr lang="fr-CA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768177"/>
              </p:ext>
            </p:extLst>
          </p:nvPr>
        </p:nvGraphicFramePr>
        <p:xfrm>
          <a:off x="681038" y="2336800"/>
          <a:ext cx="96139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/>
                <a:gridCol w="480695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Données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baseline="0" dirty="0" err="1" smtClean="0"/>
                        <a:t>corrélées</a:t>
                      </a:r>
                      <a:endParaRPr lang="fr-CA" dirty="0"/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Coefficient de </a:t>
                      </a:r>
                      <a:r>
                        <a:rPr lang="en-CA" dirty="0" err="1" smtClean="0"/>
                        <a:t>corrélation</a:t>
                      </a:r>
                      <a:endParaRPr lang="fr-CA" dirty="0"/>
                    </a:p>
                  </a:txBody>
                  <a:tcPr marL="83599" marR="8359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Bas1 et</a:t>
                      </a:r>
                      <a:r>
                        <a:rPr lang="en-CA" baseline="0" dirty="0" smtClean="0"/>
                        <a:t> Bas2</a:t>
                      </a:r>
                      <a:endParaRPr lang="fr-CA" dirty="0"/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0.9966</a:t>
                      </a:r>
                      <a:endParaRPr lang="fr-CA" dirty="0"/>
                    </a:p>
                  </a:txBody>
                  <a:tcPr marL="83599" marR="83599"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Bas1 et Bas3</a:t>
                      </a:r>
                      <a:endParaRPr lang="fr-CA" dirty="0"/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0.9933</a:t>
                      </a:r>
                      <a:endParaRPr lang="fr-CA" dirty="0"/>
                    </a:p>
                  </a:txBody>
                  <a:tcPr marL="83599" marR="83599"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Bas2</a:t>
                      </a:r>
                      <a:r>
                        <a:rPr lang="en-CA" baseline="0" dirty="0" smtClean="0"/>
                        <a:t> et Bas3</a:t>
                      </a:r>
                      <a:endParaRPr lang="fr-CA" dirty="0"/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0.9941</a:t>
                      </a:r>
                      <a:endParaRPr lang="fr-CA" dirty="0"/>
                    </a:p>
                  </a:txBody>
                  <a:tcPr marL="83599" marR="83599"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Bas1 et </a:t>
                      </a:r>
                      <a:r>
                        <a:rPr lang="en-CA" dirty="0" err="1" smtClean="0"/>
                        <a:t>aucun</a:t>
                      </a:r>
                      <a:r>
                        <a:rPr lang="en-CA" dirty="0" smtClean="0"/>
                        <a:t> toucher</a:t>
                      </a:r>
                      <a:endParaRPr lang="fr-CA" dirty="0"/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0.9918</a:t>
                      </a:r>
                      <a:endParaRPr lang="fr-CA" dirty="0"/>
                    </a:p>
                  </a:txBody>
                  <a:tcPr marL="83599" marR="83599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Bas2 et </a:t>
                      </a:r>
                      <a:r>
                        <a:rPr lang="en-CA" dirty="0" err="1" smtClean="0"/>
                        <a:t>aucun</a:t>
                      </a:r>
                      <a:r>
                        <a:rPr lang="en-CA" dirty="0" smtClean="0"/>
                        <a:t> toucher</a:t>
                      </a:r>
                      <a:endParaRPr lang="fr-CA" dirty="0" smtClean="0"/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0.9917</a:t>
                      </a:r>
                      <a:endParaRPr lang="fr-CA" dirty="0"/>
                    </a:p>
                  </a:txBody>
                  <a:tcPr marL="83599" marR="83599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Bas3 et </a:t>
                      </a:r>
                      <a:r>
                        <a:rPr lang="en-CA" dirty="0" err="1" smtClean="0"/>
                        <a:t>aucun</a:t>
                      </a:r>
                      <a:r>
                        <a:rPr lang="en-CA" dirty="0" smtClean="0"/>
                        <a:t> toucher</a:t>
                      </a:r>
                      <a:endParaRPr lang="fr-CA" dirty="0" smtClean="0"/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0.9922</a:t>
                      </a:r>
                      <a:endParaRPr lang="fr-CA" dirty="0"/>
                    </a:p>
                  </a:txBody>
                  <a:tcPr marL="83599" marR="83599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Bas1 et Haut</a:t>
                      </a:r>
                      <a:endParaRPr lang="fr-CA" dirty="0" smtClean="0"/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0.9909</a:t>
                      </a:r>
                      <a:endParaRPr lang="fr-CA" dirty="0"/>
                    </a:p>
                  </a:txBody>
                  <a:tcPr marL="83599" marR="83599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Bas2 et Haut</a:t>
                      </a:r>
                      <a:endParaRPr lang="fr-CA" dirty="0" smtClean="0"/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0.9909</a:t>
                      </a:r>
                      <a:endParaRPr lang="fr-CA" dirty="0"/>
                    </a:p>
                  </a:txBody>
                  <a:tcPr marL="83599" marR="83599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Bas3 et Haut</a:t>
                      </a:r>
                      <a:endParaRPr lang="fr-CA" dirty="0" smtClean="0"/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0.9914</a:t>
                      </a:r>
                      <a:endParaRPr lang="fr-CA" dirty="0"/>
                    </a:p>
                  </a:txBody>
                  <a:tcPr marL="83599" marR="83599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24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25</TotalTime>
  <Words>106</Words>
  <Application>Microsoft Office PowerPoint</Application>
  <PresentationFormat>Grand écran</PresentationFormat>
  <Paragraphs>31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Revues 1 et 2</vt:lpstr>
      <vt:lpstr>Test préliminaire de vitesse de la FFT</vt:lpstr>
      <vt:lpstr>Test préliminaire de corrélation</vt:lpstr>
      <vt:lpstr>Test préliminaire de corrélation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Gaudreault</dc:creator>
  <cp:lastModifiedBy>David Gaudreault</cp:lastModifiedBy>
  <cp:revision>8</cp:revision>
  <dcterms:created xsi:type="dcterms:W3CDTF">2017-02-14T16:25:44Z</dcterms:created>
  <dcterms:modified xsi:type="dcterms:W3CDTF">2017-02-14T16:51:12Z</dcterms:modified>
</cp:coreProperties>
</file>