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La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.fntdata"/><Relationship Id="rId10" Type="http://schemas.openxmlformats.org/officeDocument/2006/relationships/font" Target="fonts/Lato-regular.fntdata"/><Relationship Id="rId13" Type="http://schemas.openxmlformats.org/officeDocument/2006/relationships/font" Target="fonts/Lato-boldItalic.fntdata"/><Relationship Id="rId12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Relationship Id="rId4" Type="http://schemas.openxmlformats.org/officeDocument/2006/relationships/image" Target="../media/image08.jpg"/><Relationship Id="rId5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9.png"/><Relationship Id="rId4" Type="http://schemas.openxmlformats.org/officeDocument/2006/relationships/hyperlink" Target="http://www.marandoavelo.fr/les-itineraires/les-balcons-du-perche-thiron-gardai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png"/><Relationship Id="rId4" Type="http://schemas.openxmlformats.org/officeDocument/2006/relationships/image" Target="../media/image02.png"/><Relationship Id="rId5" Type="http://schemas.openxmlformats.org/officeDocument/2006/relationships/image" Target="../media/image03.png"/><Relationship Id="rId6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1305450" y="1415925"/>
            <a:ext cx="6533100" cy="2410800"/>
          </a:xfrm>
          <a:prstGeom prst="rect">
            <a:avLst/>
          </a:prstGeom>
          <a:solidFill>
            <a:srgbClr val="000000">
              <a:alpha val="74620"/>
            </a:srgbClr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fr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My Trek</a:t>
            </a:r>
            <a:br>
              <a:rPr b="1" lang="fr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i="1" lang="fr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r>
              <a:rPr i="1" lang="fr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Parlons Sports”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i="1" sz="3000">
              <a:solidFill>
                <a:srgbClr val="FFFFFF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i="1" lang="fr" sz="24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“ </a:t>
            </a:r>
            <a:r>
              <a:rPr i="1" lang="fr" sz="24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You’re a team, be together be better ! ”</a:t>
            </a:r>
          </a:p>
        </p:txBody>
      </p:sp>
      <p:cxnSp>
        <p:nvCxnSpPr>
          <p:cNvPr id="56" name="Shape 56"/>
          <p:cNvCxnSpPr/>
          <p:nvPr/>
        </p:nvCxnSpPr>
        <p:spPr>
          <a:xfrm>
            <a:off x="4106925" y="3584900"/>
            <a:ext cx="3541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7" name="Shape 57"/>
          <p:cNvSpPr txBox="1"/>
          <p:nvPr/>
        </p:nvSpPr>
        <p:spPr>
          <a:xfrm>
            <a:off x="587400" y="4654675"/>
            <a:ext cx="7969200" cy="370500"/>
          </a:xfrm>
          <a:prstGeom prst="rect">
            <a:avLst/>
          </a:prstGeom>
          <a:solidFill>
            <a:srgbClr val="000000">
              <a:alpha val="69230"/>
            </a:srgbClr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i="1" lang="fr">
                <a:solidFill>
                  <a:srgbClr val="FFFFFF"/>
                </a:solidFill>
              </a:rPr>
              <a:t>WildCodeSchool - Chartres / Fontainebleau - 12/05/16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7511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/>
        </p:nvSpPr>
        <p:spPr>
          <a:xfrm>
            <a:off x="868425" y="1151950"/>
            <a:ext cx="2634600" cy="3204900"/>
          </a:xfrm>
          <a:prstGeom prst="rect">
            <a:avLst/>
          </a:prstGeom>
          <a:solidFill>
            <a:srgbClr val="41B02D">
              <a:alpha val="757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6675" y="1747574"/>
            <a:ext cx="1306600" cy="1318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65" name="Shape 65"/>
          <p:cNvSpPr/>
          <p:nvPr/>
        </p:nvSpPr>
        <p:spPr>
          <a:xfrm>
            <a:off x="5592800" y="1151950"/>
            <a:ext cx="2723100" cy="3204900"/>
          </a:xfrm>
          <a:prstGeom prst="rect">
            <a:avLst/>
          </a:prstGeom>
          <a:solidFill>
            <a:srgbClr val="41B02D">
              <a:alpha val="757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1050" y="1753441"/>
            <a:ext cx="1306599" cy="131837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67" name="Shape 67"/>
          <p:cNvSpPr txBox="1"/>
          <p:nvPr/>
        </p:nvSpPr>
        <p:spPr>
          <a:xfrm>
            <a:off x="1086975" y="3429000"/>
            <a:ext cx="22635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fr" sz="2400">
                <a:latin typeface="Lato"/>
                <a:ea typeface="Lato"/>
                <a:cs typeface="Lato"/>
                <a:sym typeface="Lato"/>
              </a:rPr>
              <a:t>Google Map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5822600" y="3429000"/>
            <a:ext cx="22635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fr" sz="2400">
                <a:latin typeface="Lato"/>
                <a:ea typeface="Lato"/>
                <a:cs typeface="Lato"/>
                <a:sym typeface="Lato"/>
              </a:rPr>
              <a:t>Open Weather Map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868425" y="280150"/>
            <a:ext cx="74475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fr" sz="3600">
                <a:latin typeface="Lato"/>
                <a:ea typeface="Lato"/>
                <a:cs typeface="Lato"/>
                <a:sym typeface="Lato"/>
              </a:rPr>
              <a:t>Utilisez des API !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587400" y="4654675"/>
            <a:ext cx="7969200" cy="370500"/>
          </a:xfrm>
          <a:prstGeom prst="rect">
            <a:avLst/>
          </a:prstGeom>
          <a:solidFill>
            <a:srgbClr val="000000">
              <a:alpha val="69230"/>
            </a:srgbClr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i="1" lang="fr">
                <a:solidFill>
                  <a:srgbClr val="FFFFFF"/>
                </a:solidFill>
              </a:rPr>
              <a:t>WildCodeSchool - Chartres / Fontainebleau - 12/05/16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5525"/>
            <a:ext cx="9144000" cy="53890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407400" y="964200"/>
            <a:ext cx="8329200" cy="3443400"/>
          </a:xfrm>
          <a:prstGeom prst="rect">
            <a:avLst/>
          </a:prstGeom>
          <a:solidFill>
            <a:srgbClr val="000000">
              <a:alpha val="74620"/>
            </a:srgbClr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9900"/>
              </a:buClr>
              <a:buSzPct val="100000"/>
              <a:buFont typeface="Lato"/>
              <a:buChar char="●"/>
            </a:pPr>
            <a:r>
              <a:rPr lang="fr" sz="24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Afficher les circuits de randonnée / vélo (Vous pouvez utiliser des fichiers “KML” (voir : </a:t>
            </a:r>
            <a:r>
              <a:rPr lang="fr" sz="24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exemple</a:t>
            </a:r>
            <a:r>
              <a:rPr lang="fr" sz="24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)) et ajouter d’autres sports / activités (facultatif)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>
              <a:spcBef>
                <a:spcPts val="0"/>
              </a:spcBef>
              <a:buClr>
                <a:srgbClr val="FF9900"/>
              </a:buClr>
              <a:buSzPct val="100000"/>
              <a:buFont typeface="Lato"/>
              <a:buChar char="●"/>
            </a:pPr>
            <a:r>
              <a:rPr lang="fr" sz="24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Afficher les conditions météo (Suggestion d’activité en fonction ?)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>
              <a:spcBef>
                <a:spcPts val="0"/>
              </a:spcBef>
              <a:buClr>
                <a:srgbClr val="FF9900"/>
              </a:buClr>
              <a:buSzPct val="100000"/>
              <a:buFont typeface="Lato"/>
              <a:buChar char="●"/>
            </a:pPr>
            <a:r>
              <a:rPr lang="fr" sz="24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Sauvegarder ma progression (Statistiques, Badges, Récompenses, etc...)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407400" y="105825"/>
            <a:ext cx="83292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fr" sz="3000">
                <a:latin typeface="Lato"/>
                <a:ea typeface="Lato"/>
                <a:cs typeface="Lato"/>
                <a:sym typeface="Lato"/>
              </a:rPr>
              <a:t>Fonctionnalités &amp; Suggestions 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587400" y="4654675"/>
            <a:ext cx="7969200" cy="370500"/>
          </a:xfrm>
          <a:prstGeom prst="rect">
            <a:avLst/>
          </a:prstGeom>
          <a:solidFill>
            <a:srgbClr val="000000">
              <a:alpha val="69230"/>
            </a:srgbClr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i="1" lang="fr">
                <a:solidFill>
                  <a:srgbClr val="FFFFFF"/>
                </a:solidFill>
              </a:rPr>
              <a:t>WildCodeSchool - Chartres / Fontainebleau - 12/05/16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176600" y="156975"/>
            <a:ext cx="2585700" cy="706500"/>
          </a:xfrm>
          <a:prstGeom prst="rect">
            <a:avLst/>
          </a:prstGeom>
          <a:solidFill>
            <a:srgbClr val="000000">
              <a:alpha val="74620"/>
            </a:srgbClr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fr" sz="3000">
                <a:solidFill>
                  <a:srgbClr val="FFFFFF"/>
                </a:solidFill>
              </a:rPr>
              <a:t>Organisation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5981650" y="156975"/>
            <a:ext cx="2949900" cy="1150800"/>
          </a:xfrm>
          <a:prstGeom prst="rect">
            <a:avLst/>
          </a:prstGeom>
          <a:solidFill>
            <a:srgbClr val="000000">
              <a:alpha val="7462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fr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30 heures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1650" y="156950"/>
            <a:ext cx="1150850" cy="1150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176600" y="2634550"/>
            <a:ext cx="3288900" cy="1211100"/>
          </a:xfrm>
          <a:prstGeom prst="rect">
            <a:avLst/>
          </a:prstGeom>
          <a:solidFill>
            <a:srgbClr val="000000">
              <a:alpha val="7462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fr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0" i="0" lang="fr" sz="24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A coding team = A dream team </a:t>
            </a:r>
            <a:r>
              <a:rPr lang="fr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with 3 members // Mix promo”</a:t>
            </a: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7148" y="1083423"/>
            <a:ext cx="1476299" cy="138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85083" y="1157730"/>
            <a:ext cx="1398600" cy="135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587400" y="4654675"/>
            <a:ext cx="7969200" cy="370500"/>
          </a:xfrm>
          <a:prstGeom prst="rect">
            <a:avLst/>
          </a:prstGeom>
          <a:solidFill>
            <a:srgbClr val="000000">
              <a:alpha val="69230"/>
            </a:srgbClr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i="1" lang="fr">
                <a:solidFill>
                  <a:srgbClr val="FFFFFF"/>
                </a:solidFill>
              </a:rPr>
              <a:t>WildCodeSchool - Chartres / Fontainebleau - 12/05/16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587400" y="4654675"/>
            <a:ext cx="7969200" cy="370500"/>
          </a:xfrm>
          <a:prstGeom prst="rect">
            <a:avLst/>
          </a:prstGeom>
          <a:solidFill>
            <a:srgbClr val="000000">
              <a:alpha val="69230"/>
            </a:srgbClr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i="1" lang="fr">
                <a:solidFill>
                  <a:srgbClr val="FFFFFF"/>
                </a:solidFill>
              </a:rPr>
              <a:t>WildCodeSchool - Chartres / Fontainebleau - 12/05/16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3225" y="2149700"/>
            <a:ext cx="3524700" cy="1767000"/>
          </a:xfrm>
          <a:prstGeom prst="wedgeEllipseCallout">
            <a:avLst>
              <a:gd fmla="val 45893" name="adj1"/>
              <a:gd fmla="val 59554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fr" sz="2400"/>
              <a:t>Bon baisers à tous &amp;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fr" sz="2400"/>
              <a:t>Bonne chance 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