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59" r:id="rId7"/>
    <p:sldId id="275" r:id="rId8"/>
    <p:sldId id="276" r:id="rId9"/>
    <p:sldId id="290" r:id="rId10"/>
    <p:sldId id="260" r:id="rId11"/>
    <p:sldId id="261" r:id="rId12"/>
    <p:sldId id="287" r:id="rId13"/>
    <p:sldId id="262" r:id="rId14"/>
    <p:sldId id="277" r:id="rId15"/>
    <p:sldId id="288" r:id="rId16"/>
    <p:sldId id="279" r:id="rId17"/>
    <p:sldId id="278" r:id="rId18"/>
    <p:sldId id="264" r:id="rId19"/>
    <p:sldId id="265" r:id="rId20"/>
    <p:sldId id="266" r:id="rId21"/>
    <p:sldId id="267" r:id="rId22"/>
    <p:sldId id="268" r:id="rId23"/>
    <p:sldId id="280" r:id="rId24"/>
    <p:sldId id="284" r:id="rId25"/>
    <p:sldId id="285" r:id="rId26"/>
    <p:sldId id="281" r:id="rId27"/>
    <p:sldId id="271" r:id="rId28"/>
    <p:sldId id="282" r:id="rId29"/>
    <p:sldId id="283" r:id="rId30"/>
    <p:sldId id="272" r:id="rId31"/>
    <p:sldId id="29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Fsmb5BTXCHYbaQxFx3sctUX4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25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302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522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36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2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629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792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342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3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735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7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49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44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03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59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75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native.rocketseat.dev/android/windo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native.dev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vigation.org/docs/native-stack-navigator" TargetMode="External"/><Relationship Id="rId5" Type="http://schemas.openxmlformats.org/officeDocument/2006/relationships/hyperlink" Target="https://reactnavigation.org/docs/drawer-based-navigation/" TargetMode="External"/><Relationship Id="rId4" Type="http://schemas.openxmlformats.org/officeDocument/2006/relationships/hyperlink" Target="https://reactnavigation.org/docs/tab-based-navig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angmao/axio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devmedia.com.br/react-js-passando-dados-com-context-api/42904" TargetMode="External"/><Relationship Id="rId4" Type="http://schemas.openxmlformats.org/officeDocument/2006/relationships/hyperlink" Target="https://pt-br.reactjs.org/docs/contex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native-async-storage.github.io/async-storage/docs/us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native.dev/docs/platfor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Imagem para fundo de slide, faixa azul preenchendo a parte de baixo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71"/>
            <a:ext cx="12275387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776377" y="475381"/>
            <a:ext cx="7907548" cy="234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dirty="0"/>
              <a:t>React Native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776377" y="3098830"/>
            <a:ext cx="7907548" cy="118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Professor: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0" y="-2911"/>
            <a:ext cx="12192000" cy="130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Comparando versões</a:t>
            </a:r>
            <a:endParaRPr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937442" y="98583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Expo</a:t>
            </a:r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2"/>
          </p:nvPr>
        </p:nvSpPr>
        <p:spPr>
          <a:xfrm>
            <a:off x="937442" y="1959244"/>
            <a:ext cx="5157787" cy="23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Mais fácil instalação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Funcionalidade mais definidas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Não exige muito do computador (não precisa do AndroidStudio)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Usa um aplicativo no próprio celular</a:t>
            </a:r>
            <a:br>
              <a:rPr lang="pt-BR" dirty="0"/>
            </a:br>
            <a:endParaRPr lang="pt-BR" dirty="0"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3"/>
          </p:nvPr>
        </p:nvSpPr>
        <p:spPr>
          <a:xfrm>
            <a:off x="6269854" y="866776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Cli</a:t>
            </a:r>
            <a:endParaRPr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4"/>
          </p:nvPr>
        </p:nvSpPr>
        <p:spPr>
          <a:xfrm>
            <a:off x="6269854" y="1842179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Funcionalidades diversas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Mais utilizado no mercado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Comunidade mais ativa e bibliotecas mais comuns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Mais difícil instalação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Exige muito do computador </a:t>
            </a:r>
            <a:br>
              <a:rPr lang="pt-BR" dirty="0"/>
            </a:br>
            <a:r>
              <a:rPr lang="pt-BR" dirty="0"/>
              <a:t>(emulador/AndroidStudio)</a:t>
            </a:r>
            <a:endParaRPr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6269854" y="5212636"/>
            <a:ext cx="525621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https://react-native.rocketseat.dev/android/windows</a:t>
            </a:r>
            <a:endParaRPr lang="pt-BR"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https://reactnative.dev/docs/environment-setup</a:t>
            </a: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34266" y="5304949"/>
            <a:ext cx="5259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https://docs.expo.dev/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5" descr="Logo simplificado do serratec"/>
          <p:cNvPicPr preferRelativeResize="0"/>
          <p:nvPr/>
        </p:nvPicPr>
        <p:blipFill rotWithShape="1">
          <a:blip r:embed="rId4">
            <a:alphaModFix/>
          </a:blip>
          <a:srcRect t="-1051" r="82738" b="-13793"/>
          <a:stretch/>
        </p:blipFill>
        <p:spPr>
          <a:xfrm>
            <a:off x="11111220" y="6271647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5;p7" descr="Faixa azul em formato de onda preenchendo o fim do slide">
            <a:extLst>
              <a:ext uri="{FF2B5EF4-FFF2-40B4-BE49-F238E27FC236}">
                <a16:creationId xmlns:a16="http://schemas.microsoft.com/office/drawing/2014/main" id="{64FA39E3-B733-2D4A-AE41-9821F4A045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821" t="72746" b="-838"/>
          <a:stretch/>
        </p:blipFill>
        <p:spPr>
          <a:xfrm>
            <a:off x="-86915" y="6104782"/>
            <a:ext cx="12278915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4;p7" descr="Logo serratec">
            <a:extLst>
              <a:ext uri="{FF2B5EF4-FFF2-40B4-BE49-F238E27FC236}">
                <a16:creationId xmlns:a16="http://schemas.microsoft.com/office/drawing/2014/main" id="{ECC310EA-D62A-3945-A9FF-F1E25F59E3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903" t="9853" r="73623" b="82599"/>
          <a:stretch/>
        </p:blipFill>
        <p:spPr>
          <a:xfrm>
            <a:off x="348791" y="391564"/>
            <a:ext cx="2513301" cy="51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548459" y="1687398"/>
            <a:ext cx="4278065" cy="31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Iniciando projeto Cli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5818043" y="1318116"/>
            <a:ext cx="5157787" cy="52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Cli</a:t>
            </a: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2"/>
          </p:nvPr>
        </p:nvSpPr>
        <p:spPr>
          <a:xfrm>
            <a:off x="6032503" y="181468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No terminal</a:t>
            </a:r>
            <a:endParaRPr lang="pt-BR" dirty="0">
              <a:solidFill>
                <a:schemeClr val="tx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solidFill>
                  <a:schemeClr val="tx1"/>
                </a:solidFill>
              </a:rPr>
              <a:t>   </a:t>
            </a:r>
            <a:r>
              <a:rPr lang="en-US" dirty="0"/>
              <a:t>npx react-native@latest init nomeApp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Depois que terminar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    Entrar na pasta com nome do app: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    cd nomeApp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Executar os comando em terminais separados: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npm start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npm run android</a:t>
            </a:r>
          </a:p>
        </p:txBody>
      </p:sp>
      <p:pic>
        <p:nvPicPr>
          <p:cNvPr id="135" name="Google Shape;135;p6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Forma, Retângulo Azul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5" y="6287552"/>
            <a:ext cx="12192000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 descr="Logo simplificado do serratec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235322" y="6311937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4;p7" descr="Logo serratec">
            <a:extLst>
              <a:ext uri="{FF2B5EF4-FFF2-40B4-BE49-F238E27FC236}">
                <a16:creationId xmlns:a16="http://schemas.microsoft.com/office/drawing/2014/main" id="{C428A2B3-95F8-8C27-71E6-366D0E66C7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903" t="9853" r="73623" b="82599"/>
          <a:stretch/>
        </p:blipFill>
        <p:spPr>
          <a:xfrm>
            <a:off x="548459" y="1320667"/>
            <a:ext cx="2513301" cy="51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036376" y="452372"/>
            <a:ext cx="4985076" cy="89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Iniciando projeto Expo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548459" y="1615701"/>
            <a:ext cx="5157787" cy="52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Expo</a:t>
            </a:r>
          </a:p>
        </p:txBody>
      </p:sp>
      <p:pic>
        <p:nvPicPr>
          <p:cNvPr id="135" name="Google Shape;135;p6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Forma, Retângulo Azul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5" y="6287552"/>
            <a:ext cx="12192000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 descr="Logo simplificado do serratec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235322" y="6311937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4;p7" descr="Logo serratec">
            <a:extLst>
              <a:ext uri="{FF2B5EF4-FFF2-40B4-BE49-F238E27FC236}">
                <a16:creationId xmlns:a16="http://schemas.microsoft.com/office/drawing/2014/main" id="{C428A2B3-95F8-8C27-71E6-366D0E66C7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903" t="9853" r="73623" b="82599"/>
          <a:stretch/>
        </p:blipFill>
        <p:spPr>
          <a:xfrm>
            <a:off x="548459" y="641171"/>
            <a:ext cx="2513301" cy="5179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2F24B76-F4EF-0903-4E1C-028E682A3443}"/>
              </a:ext>
            </a:extLst>
          </p:cNvPr>
          <p:cNvSpPr txBox="1">
            <a:spLocks/>
          </p:cNvSpPr>
          <p:nvPr/>
        </p:nvSpPr>
        <p:spPr>
          <a:xfrm>
            <a:off x="548459" y="2337970"/>
            <a:ext cx="5183188" cy="339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pt-BR" sz="1800" dirty="0"/>
              <a:t>No terminal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SzPct val="100000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npx create-expo-app nomeApp</a:t>
            </a:r>
          </a:p>
          <a:p>
            <a:pPr marL="685800" lvl="1" indent="-228600">
              <a:buSzPct val="100000"/>
            </a:pPr>
            <a:r>
              <a:rPr lang="pt-BR" sz="1600" dirty="0"/>
              <a:t>Depois que terminar</a:t>
            </a:r>
          </a:p>
          <a:p>
            <a:pPr marL="457200" lvl="1" indent="0">
              <a:buSzPct val="100000"/>
              <a:buFont typeface="Arial"/>
              <a:buNone/>
            </a:pPr>
            <a:r>
              <a:rPr lang="pt-BR" sz="1600" dirty="0"/>
              <a:t>     Entrar na pasta com nome do app:</a:t>
            </a:r>
          </a:p>
          <a:p>
            <a:pPr marL="457200" lvl="1" indent="0">
              <a:buSzPct val="100000"/>
              <a:buFont typeface="Arial"/>
              <a:buNone/>
            </a:pPr>
            <a:r>
              <a:rPr lang="pt-BR" sz="1600" dirty="0"/>
              <a:t>    cd nomeApp</a:t>
            </a:r>
          </a:p>
          <a:p>
            <a:pPr marL="457200" lvl="1" indent="0">
              <a:buSzPct val="100000"/>
              <a:buFont typeface="Arial"/>
              <a:buNone/>
            </a:pPr>
            <a:endParaRPr lang="pt-BR" sz="1600" dirty="0"/>
          </a:p>
          <a:p>
            <a:pPr marL="228600" indent="-228600">
              <a:buSzPct val="100000"/>
            </a:pPr>
            <a:r>
              <a:rPr lang="pt-BR" sz="1800" dirty="0"/>
              <a:t>Na raiz do projeto fazer a configuração do Typescript</a:t>
            </a:r>
            <a:br>
              <a:rPr lang="pt-BR" sz="1800" dirty="0"/>
            </a:br>
            <a:endParaRPr lang="pt-BR" sz="1800" dirty="0"/>
          </a:p>
          <a:p>
            <a:pPr marL="685800" lvl="1" indent="-228600">
              <a:buSzPct val="100000"/>
            </a:pPr>
            <a:r>
              <a:rPr lang="pt-BR" sz="1600" dirty="0"/>
              <a:t>criar um arquivo tsconfig.json</a:t>
            </a:r>
          </a:p>
          <a:p>
            <a:pPr marL="685800" lvl="1" indent="-228600">
              <a:buSzPct val="100000"/>
            </a:pPr>
            <a:endParaRPr lang="pt-BR" sz="1600" dirty="0"/>
          </a:p>
          <a:p>
            <a:pPr marL="228600" indent="-228600">
              <a:buSzPct val="100000"/>
            </a:pPr>
            <a:r>
              <a:rPr lang="pt-BR" sz="1800" dirty="0"/>
              <a:t>No terminal: </a:t>
            </a:r>
          </a:p>
          <a:p>
            <a:pPr marL="685800" lvl="1" indent="-228600">
              <a:buSzPct val="100000"/>
            </a:pPr>
            <a:r>
              <a:rPr lang="pt-BR" sz="1600" dirty="0"/>
              <a:t>expo start</a:t>
            </a:r>
          </a:p>
          <a:p>
            <a:pPr marL="685800" lvl="1" indent="-228600">
              <a:buSzPct val="100000"/>
            </a:pPr>
            <a:r>
              <a:rPr lang="pt-BR" sz="1600" dirty="0"/>
              <a:t>Vai perguntar se quer Typescript, aperta y e depois “enter”</a:t>
            </a:r>
          </a:p>
        </p:txBody>
      </p:sp>
      <p:sp>
        <p:nvSpPr>
          <p:cNvPr id="6" name="Google Shape;131;p6">
            <a:extLst>
              <a:ext uri="{FF2B5EF4-FFF2-40B4-BE49-F238E27FC236}">
                <a16:creationId xmlns:a16="http://schemas.microsoft.com/office/drawing/2014/main" id="{60A8E5AE-5E56-7C55-68A7-C89DBD62F394}"/>
              </a:ext>
            </a:extLst>
          </p:cNvPr>
          <p:cNvSpPr txBox="1">
            <a:spLocks/>
          </p:cNvSpPr>
          <p:nvPr/>
        </p:nvSpPr>
        <p:spPr>
          <a:xfrm>
            <a:off x="6208706" y="1615700"/>
            <a:ext cx="5157787" cy="52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pt-BR" dirty="0"/>
              <a:t>Versão Expo</a:t>
            </a:r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387150D7-0FCB-A26C-6F8C-3BF3AFEA39E5}"/>
              </a:ext>
            </a:extLst>
          </p:cNvPr>
          <p:cNvSpPr txBox="1">
            <a:spLocks/>
          </p:cNvSpPr>
          <p:nvPr/>
        </p:nvSpPr>
        <p:spPr>
          <a:xfrm>
            <a:off x="6239981" y="2333636"/>
            <a:ext cx="6252863" cy="339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pt-BR" sz="2400" dirty="0"/>
              <a:t>No terminal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SzPct val="100000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npx create-expo-app nomeApp –template</a:t>
            </a:r>
          </a:p>
          <a:p>
            <a:pPr marL="685800" lvl="1" indent="-228600">
              <a:buSzPct val="100000"/>
            </a:pP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SzPct val="1000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perguntar se quer Typescript, selecione:</a:t>
            </a:r>
          </a:p>
          <a:p>
            <a:pPr marL="114300" indent="0">
              <a:buNone/>
            </a:pPr>
            <a:r>
              <a:rPr lang="pt-BR" sz="2000" b="1" dirty="0"/>
              <a:t>      Blank Typescript </a:t>
            </a:r>
            <a:r>
              <a:rPr lang="pt-BR" sz="2000" dirty="0"/>
              <a:t>e depois “enter”</a:t>
            </a:r>
            <a:endParaRPr lang="pt-BR" sz="2000" b="1" dirty="0"/>
          </a:p>
          <a:p>
            <a:pPr marL="457200" lvl="1" indent="0">
              <a:buSzPct val="100000"/>
              <a:buNone/>
            </a:pP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3240819" y="1140529"/>
            <a:ext cx="5710361" cy="113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Alguns Fundamentos</a:t>
            </a:r>
            <a:endParaRPr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3314254" y="2495043"/>
            <a:ext cx="6719977" cy="281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Componentes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Propriedades (props)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Estados e imutabilidades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Ciclo de renderizações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Typescript</a:t>
            </a:r>
          </a:p>
        </p:txBody>
      </p:sp>
      <p:pic>
        <p:nvPicPr>
          <p:cNvPr id="144" name="Google Shape;144;p7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348466" y="1449326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92163" y="5000211"/>
            <a:ext cx="12284163" cy="19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207390" y="1384675"/>
            <a:ext cx="4949072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 dirty="0"/>
              <a:t>Principais Componentes/Tags do ReactNative</a:t>
            </a:r>
            <a:endParaRPr sz="40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5007634" y="833588"/>
            <a:ext cx="6719977" cy="476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View: componente de envolver (parecido com div)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Text: componente de texto (h1,h2,span, etc)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Image: componente de colocar imagem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TouchableOpacity: componente de envolver que da uma resposta visual ao ser pressionado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TextInput: componente para abrir teclado e colocar texto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FlatList: cria uma lista de componentes, baseado em um array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  <p:pic>
        <p:nvPicPr>
          <p:cNvPr id="144" name="Google Shape;144;p7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207390" y="83358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000985"/>
            <a:ext cx="12278915" cy="192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9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086434" y="515515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React Native vs ReactJs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3086434" y="2194004"/>
            <a:ext cx="7093788" cy="188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&lt;Text&gt; 			&lt;p&gt;/&lt;h1&gt;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&lt;View&gt;			&lt;div&gt;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&lt;ToucheableOpacity&gt;	&lt;button&gt;</a:t>
            </a:r>
            <a:endParaRPr dirty="0"/>
          </a:p>
        </p:txBody>
      </p:sp>
      <p:sp>
        <p:nvSpPr>
          <p:cNvPr id="94" name="Google Shape;94;p2"/>
          <p:cNvSpPr txBox="1"/>
          <p:nvPr/>
        </p:nvSpPr>
        <p:spPr>
          <a:xfrm>
            <a:off x="3086434" y="4076313"/>
            <a:ext cx="6040899" cy="151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BR" sz="2400" dirty="0"/>
              <a:t>Seu lema é "aprenda uma vez (React.js) e escreva em todo lugar (web, Android, iOS)"</a:t>
            </a:r>
            <a:endParaRPr lang="en-US" sz="2400" dirty="0"/>
          </a:p>
        </p:txBody>
      </p:sp>
      <p:pic>
        <p:nvPicPr>
          <p:cNvPr id="2" name="Google Shape;145;p7" descr="Faixa azul em formato de onda preenchendo o fim do slide">
            <a:extLst>
              <a:ext uri="{FF2B5EF4-FFF2-40B4-BE49-F238E27FC236}">
                <a16:creationId xmlns:a16="http://schemas.microsoft.com/office/drawing/2014/main" id="{D85DEEF8-4094-72AB-B8CD-1F734E58A1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495827"/>
            <a:ext cx="12278915" cy="143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4;p7" descr="Logo serratec">
            <a:extLst>
              <a:ext uri="{FF2B5EF4-FFF2-40B4-BE49-F238E27FC236}">
                <a16:creationId xmlns:a16="http://schemas.microsoft.com/office/drawing/2014/main" id="{95498F2B-6088-D608-0E1D-5DD532E1A3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292231" y="926511"/>
            <a:ext cx="2513301" cy="517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38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876368" y="1981693"/>
            <a:ext cx="5256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Usando o componente de estilo</a:t>
            </a: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3"/>
          </p:nvPr>
        </p:nvSpPr>
        <p:spPr>
          <a:xfrm>
            <a:off x="912812" y="3677744"/>
            <a:ext cx="5183188" cy="52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800" dirty="0"/>
              <a:t>No arquivo com a tag react native: </a:t>
            </a:r>
          </a:p>
        </p:txBody>
      </p:sp>
      <p:sp>
        <p:nvSpPr>
          <p:cNvPr id="154" name="Google Shape;154;p8"/>
          <p:cNvSpPr txBox="1">
            <a:spLocks noGrp="1"/>
          </p:cNvSpPr>
          <p:nvPr>
            <p:ph type="body" idx="4"/>
          </p:nvPr>
        </p:nvSpPr>
        <p:spPr>
          <a:xfrm>
            <a:off x="6527242" y="1539217"/>
            <a:ext cx="5183188" cy="47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import React from ‘react’;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import { Text, View } from ‘react-native’;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import { styles } from './styles’;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pt-BR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export const Carrinho = ()=&gt;{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&lt;View style={styles.container}&gt;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     &lt;Text style={styles.title}&gt;Carrinho&lt;/Text&gt;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&lt;/View&gt;</a:t>
            </a:r>
            <a:endParaRPr lang="pt-BR"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dirty="0"/>
              <a:t>};</a:t>
            </a:r>
            <a:endParaRPr sz="4400" dirty="0"/>
          </a:p>
        </p:txBody>
      </p:sp>
      <p:pic>
        <p:nvPicPr>
          <p:cNvPr id="155" name="Google Shape;155;p8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 descr="Logo simplificado do serratec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 descr="Faixa azul em formato de onda preenchendo o fim do slide">
            <a:extLst>
              <a:ext uri="{FF2B5EF4-FFF2-40B4-BE49-F238E27FC236}">
                <a16:creationId xmlns:a16="http://schemas.microsoft.com/office/drawing/2014/main" id="{6ECF8C12-BBC3-27B7-C897-058DFA8C7C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821" t="72746" b="-838"/>
          <a:stretch/>
        </p:blipFill>
        <p:spPr>
          <a:xfrm>
            <a:off x="-86915" y="5505254"/>
            <a:ext cx="12278915" cy="142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4;p7" descr="Logo serratec">
            <a:extLst>
              <a:ext uri="{FF2B5EF4-FFF2-40B4-BE49-F238E27FC236}">
                <a16:creationId xmlns:a16="http://schemas.microsoft.com/office/drawing/2014/main" id="{C1BE78EC-EF8C-5F18-EA55-DCBD4C4D8E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99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876368" y="1981693"/>
            <a:ext cx="5256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Estilizando componentes</a:t>
            </a: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3"/>
          </p:nvPr>
        </p:nvSpPr>
        <p:spPr>
          <a:xfrm>
            <a:off x="912812" y="3677744"/>
            <a:ext cx="5183188" cy="52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800" dirty="0"/>
              <a:t>No arquivo com estilo: </a:t>
            </a:r>
            <a:endParaRPr sz="2800" dirty="0"/>
          </a:p>
        </p:txBody>
      </p:sp>
      <p:sp>
        <p:nvSpPr>
          <p:cNvPr id="154" name="Google Shape;154;p8"/>
          <p:cNvSpPr txBox="1">
            <a:spLocks noGrp="1"/>
          </p:cNvSpPr>
          <p:nvPr>
            <p:ph type="body" idx="4"/>
          </p:nvPr>
        </p:nvSpPr>
        <p:spPr>
          <a:xfrm>
            <a:off x="6649790" y="572758"/>
            <a:ext cx="5183188" cy="47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import { StyleSheet } from 'react-native';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export const styles = StyleSheet.create({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container: {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flex: 1,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backgroundColor: '#121015',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paddingHorizontal: 30,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paddingTop: 60,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alignContent: ‘space-between’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},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title: {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color: #fff’,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fontSize: 24,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    fontWeight: ‘bold’,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    }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600" dirty="0"/>
              <a:t>})</a:t>
            </a:r>
            <a:endParaRPr sz="3200" dirty="0"/>
          </a:p>
        </p:txBody>
      </p:sp>
      <p:pic>
        <p:nvPicPr>
          <p:cNvPr id="155" name="Google Shape;155;p8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 descr="Logo simplificado do serratec"/>
          <p:cNvPicPr preferRelativeResize="0"/>
          <p:nvPr/>
        </p:nvPicPr>
        <p:blipFill rotWithShape="1">
          <a:blip r:embed="rId3">
            <a:alphaModFix/>
          </a:blip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 descr="Faixa azul em formato de onda preenchendo o fim do slide">
            <a:extLst>
              <a:ext uri="{FF2B5EF4-FFF2-40B4-BE49-F238E27FC236}">
                <a16:creationId xmlns:a16="http://schemas.microsoft.com/office/drawing/2014/main" id="{6ECF8C12-BBC3-27B7-C897-058DFA8C7C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821" t="72746" b="-838"/>
          <a:stretch/>
        </p:blipFill>
        <p:spPr>
          <a:xfrm>
            <a:off x="-86915" y="5825765"/>
            <a:ext cx="12278915" cy="106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4;p7" descr="Logo serratec">
            <a:extLst>
              <a:ext uri="{FF2B5EF4-FFF2-40B4-BE49-F238E27FC236}">
                <a16:creationId xmlns:a16="http://schemas.microsoft.com/office/drawing/2014/main" id="{C1BE78EC-EF8C-5F18-EA55-DCBD4C4D8E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14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535732" y="1857015"/>
            <a:ext cx="4471902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Componentização e arquitetura do projeto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5007634" y="833588"/>
            <a:ext cx="3727993" cy="426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Para que serve componentização?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Reutilização de trechos de código;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Isolamento de contexto;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Legibilidade do código;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Padronização do projeto;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3" name="Google Shape;163;p9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535732" y="827354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000985"/>
            <a:ext cx="12278915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8238186" y="831732"/>
            <a:ext cx="372799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Projeto: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└──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/@types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/context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/services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/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└── App.js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├── index.js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2944630" y="395334"/>
            <a:ext cx="8946037" cy="87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Tipagem de componentes (Typescript)</a:t>
            </a:r>
            <a:endParaRPr dirty="0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301333" y="1668936"/>
            <a:ext cx="6193735" cy="240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400" b="1" dirty="0"/>
              <a:t>Utilizando tipos do React Native:</a:t>
            </a:r>
            <a:endParaRPr sz="2400" b="1" dirty="0"/>
          </a:p>
          <a:p>
            <a:pPr marL="36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dirty="0"/>
          </a:p>
          <a:p>
            <a:pPr marL="36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000" dirty="0"/>
              <a:t>Import {TouchableOpacityProps} from ‘react-native’;</a:t>
            </a:r>
            <a:endParaRPr sz="2000" dirty="0"/>
          </a:p>
          <a:p>
            <a:pPr marL="36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000" dirty="0"/>
              <a:t>interface ButtonProps extends TouchableOpacityProps {</a:t>
            </a:r>
            <a:endParaRPr sz="3600" dirty="0"/>
          </a:p>
          <a:p>
            <a:pPr marL="36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000" dirty="0"/>
              <a:t>    title : string,  </a:t>
            </a:r>
            <a:endParaRPr sz="3600" dirty="0"/>
          </a:p>
          <a:p>
            <a:pPr marL="36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000" dirty="0"/>
              <a:t>};</a:t>
            </a:r>
            <a:endParaRPr sz="36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</p:txBody>
      </p:sp>
      <p:pic>
        <p:nvPicPr>
          <p:cNvPr id="172" name="Google Shape;172;p10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301333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825764"/>
            <a:ext cx="12278915" cy="11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6604920" y="1268130"/>
            <a:ext cx="5587080" cy="518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próprio tipo:</a:t>
            </a:r>
            <a:endParaRPr lang="pt-BR" sz="2000" b="1" dirty="0">
              <a:ea typeface="Calibri"/>
            </a:endParaRPr>
          </a:p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ativoFinanceiro {</a:t>
            </a:r>
            <a:endParaRPr sz="18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nome: string,</a:t>
            </a:r>
            <a:endParaRPr sz="18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sigla: string,</a:t>
            </a:r>
            <a:endParaRPr sz="18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origem: string,</a:t>
            </a:r>
            <a:endParaRPr sz="18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}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AtivoFinanceiro = {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nome: string,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sigla: string,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origem: string,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633823" y="365125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O que é React Native?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633823" y="1825625"/>
            <a:ext cx="7093788" cy="188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É um framework em Javascript para criação de aplicativos.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Renderiza de forma nativa aplicativos para sistemas operacionais mobile diferentes.</a:t>
            </a:r>
            <a:endParaRPr dirty="0"/>
          </a:p>
        </p:txBody>
      </p:sp>
      <p:pic>
        <p:nvPicPr>
          <p:cNvPr id="93" name="Google Shape;93;p2" descr="Imagem para fundo de slide, faixa azul preenchendo a parte lateral esquerda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 l="-32" t="-65" r="64934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4868315" y="4252700"/>
            <a:ext cx="6040899" cy="151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*Renderizar de forma nativa significa que ele traduz o código de Javascript para o código que é utilizado no sistema operacional. </a:t>
            </a:r>
            <a:endParaRPr sz="9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Android é codado em Kotlin(JAVA) e IOS é codado em Swift(Linguagem própria Apple). Codando em React Native você coda um código só para os diversos ambientes de mobiles.</a:t>
            </a:r>
            <a:b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841505" y="6123543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23429" y="715903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Navegação em 3 formas</a:t>
            </a:r>
            <a:endParaRPr dirty="0"/>
          </a:p>
        </p:txBody>
      </p:sp>
      <p:pic>
        <p:nvPicPr>
          <p:cNvPr id="180" name="Google Shape;180;p11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659706" y="77504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559371"/>
            <a:ext cx="12278915" cy="136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659706" y="5429348"/>
            <a:ext cx="8120624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https://reactnavigation.org/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89587" y="1968086"/>
            <a:ext cx="2815184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Navigation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botões na parte de baixo da tela para todas as telas dentro dessa navegação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https://reactnavigation.org/docs/tab-based-navigation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4580329" y="1968086"/>
            <a:ext cx="2815184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Drawer </a:t>
            </a:r>
            <a:r>
              <a:rPr lang="pt-BR" sz="2000" b="1" dirty="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2000" b="1" i="0" dirty="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avigation</a:t>
            </a:r>
            <a:endParaRPr sz="2000" b="1" i="0" dirty="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uma lista de páginas dentro de um Drawer.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https://reactnavigation.org/docs/drawer-based-navigation/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8371071" y="1968086"/>
            <a:ext cx="2815185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Navigation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navegação que cria uma pilha de telas, da mesma forma que funciona o React.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https://reactnavigation.org/docs/native-stack-navigator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89587" y="4468992"/>
            <a:ext cx="59834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*Ficar atento com as instalações de dependências necessárias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**É possível, e comum, usar mais de um tipo de navegação.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0" y="313784"/>
            <a:ext cx="12192000" cy="95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800" dirty="0"/>
              <a:t>Requisições</a:t>
            </a:r>
            <a:r>
              <a:rPr lang="pt-BR" dirty="0"/>
              <a:t> a API</a:t>
            </a:r>
            <a:endParaRPr dirty="0"/>
          </a:p>
        </p:txBody>
      </p:sp>
      <p:pic>
        <p:nvPicPr>
          <p:cNvPr id="192" name="Google Shape;192;p12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507404" y="548339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651612"/>
            <a:ext cx="12278915" cy="12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507404" y="1504173"/>
            <a:ext cx="8120624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fazer requisições sem nenhuma biblioteca externa, porém a biblioteca axios ajuda muito. </a:t>
            </a:r>
            <a:r>
              <a:rPr lang="pt-BR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pt-BR" sz="16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qiangmao</a:t>
            </a:r>
            <a:r>
              <a:rPr lang="pt-BR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/axios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instalação, são necessários 3 passos:</a:t>
            </a:r>
            <a:endParaRPr dirty="0"/>
          </a:p>
        </p:txBody>
      </p:sp>
      <p:sp>
        <p:nvSpPr>
          <p:cNvPr id="195" name="Google Shape;195;p12"/>
          <p:cNvSpPr txBox="1"/>
          <p:nvPr/>
        </p:nvSpPr>
        <p:spPr>
          <a:xfrm>
            <a:off x="507404" y="2545504"/>
            <a:ext cx="3012074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 base URL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 axios from "axios";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baseApi = axios.create({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baseURL: 'https://www.linkdaAPI.com/api',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dirty="0"/>
          </a:p>
        </p:txBody>
      </p:sp>
      <p:sp>
        <p:nvSpPr>
          <p:cNvPr id="196" name="Google Shape;196;p12"/>
          <p:cNvSpPr txBox="1"/>
          <p:nvPr/>
        </p:nvSpPr>
        <p:spPr>
          <a:xfrm>
            <a:off x="4140063" y="2545504"/>
            <a:ext cx="31898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Fazer o método da requisição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dirty="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buscaApi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() =&gt; {</a:t>
            </a:r>
            <a:b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const url = `${baseURL }/restoDaUrl`;</a:t>
            </a:r>
            <a:b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baseApi.get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(url);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7950483" y="2541361"/>
            <a:ext cx="3734113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 o método e fazer o tratamento da promise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buscaApi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().then((res)=&gt;{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console.log(res.data)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}).catch((err)=&gt;{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console.log(err)</a:t>
            </a:r>
            <a:endParaRPr dirty="0"/>
          </a:p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450843" y="5347979"/>
            <a:ext cx="77502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*o primeiro e segundo passo são feitos na pasta services, e o ultimo passo é feito onde o resultado da requisição será necessário</a:t>
            </a:r>
            <a:endParaRPr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4669031" y="598546"/>
            <a:ext cx="2853937" cy="102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Contexto</a:t>
            </a:r>
            <a:endParaRPr dirty="0"/>
          </a:p>
        </p:txBody>
      </p:sp>
      <p:pic>
        <p:nvPicPr>
          <p:cNvPr id="204" name="Google Shape;204;p13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428208" y="854056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0" y="5000985"/>
            <a:ext cx="12192000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428208" y="1857015"/>
            <a:ext cx="6221057" cy="310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serve para passar informações de um componente para outro, onde um não necessariamente está relacionado com o outro. Por exemplo, você pode adicionar um produto ao seu carrinho na página home e continuar na página home, essa informação tem que mudar o visual tanto da página home, dizendo que o produto foi adicionado ao carrinho, quanto no carrinho, listando os produtos adicionados, ou até mesmo passar informações com foto, email do usuário para todas as páginas.</a:t>
            </a:r>
            <a:b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da documentação: </a:t>
            </a:r>
            <a:r>
              <a:rPr lang="pt-BR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https://pt-br.reactjs.org/docs/context.html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que explica o conceito da utilização do contexto: </a:t>
            </a:r>
            <a:r>
              <a:rPr lang="pt-BR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https://www.devmedia.com.br/react-js-passando-dados-com-context-api/42904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3" descr="Imagem que compara o uso de props para passar informação e o uso do contexto. Usando props é nescessário passar do componente A, para o B, e depois para o C. Com contexto é possível passar do A diretamente para o C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6754" y="1857015"/>
            <a:ext cx="4727038" cy="265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466685" y="1916903"/>
            <a:ext cx="3508088" cy="302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Criando Contexto em forma de um Hook</a:t>
            </a:r>
            <a:endParaRPr sz="3600" dirty="0"/>
          </a:p>
        </p:txBody>
      </p:sp>
      <p:pic>
        <p:nvPicPr>
          <p:cNvPr id="213" name="Google Shape;213;p14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466685" y="1012974"/>
            <a:ext cx="2513301" cy="517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5043181" y="1012974"/>
            <a:ext cx="698542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é necessário a criação do contexto e tipagem: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type AuthContextType =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password: string;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setPassword: (value: string) =&gt; void;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email: string;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setEmail: (value: string) =&gt; void;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AuthContext = createContext&lt;AuthContextType&gt;({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password: '',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setPassword: () =&gt; { },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email: '',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setEmail: () =&gt; { },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lang="pt-BR" sz="1800" dirty="0"/>
          </a:p>
        </p:txBody>
      </p:sp>
      <p:pic>
        <p:nvPicPr>
          <p:cNvPr id="3" name="Google Shape;225;p15" descr="Faixa azul em formato de onda preenchendo o fim do slide">
            <a:extLst>
              <a:ext uri="{FF2B5EF4-FFF2-40B4-BE49-F238E27FC236}">
                <a16:creationId xmlns:a16="http://schemas.microsoft.com/office/drawing/2014/main" id="{E5982BB7-33BD-4737-42DF-136986517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6185201"/>
            <a:ext cx="12278915" cy="743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36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4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617517" y="917434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5;p15" descr="Faixa azul em formato de onda preenchendo o fim do slide">
            <a:extLst>
              <a:ext uri="{FF2B5EF4-FFF2-40B4-BE49-F238E27FC236}">
                <a16:creationId xmlns:a16="http://schemas.microsoft.com/office/drawing/2014/main" id="{E5982BB7-33BD-4737-42DF-136986517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6108569"/>
            <a:ext cx="12278915" cy="8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6;p14">
            <a:extLst>
              <a:ext uri="{FF2B5EF4-FFF2-40B4-BE49-F238E27FC236}">
                <a16:creationId xmlns:a16="http://schemas.microsoft.com/office/drawing/2014/main" id="{2C69213B-9026-B849-C55E-004515320583}"/>
              </a:ext>
            </a:extLst>
          </p:cNvPr>
          <p:cNvSpPr txBox="1"/>
          <p:nvPr/>
        </p:nvSpPr>
        <p:spPr>
          <a:xfrm>
            <a:off x="4086541" y="915917"/>
            <a:ext cx="7263332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é necessário a criação do provedor do contexto: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AuthProvider = ({ children }: any) =&gt;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[password, setPassword] = useState&lt;string&gt;('');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[email, setEmail] = useState&lt;string&gt;('');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&lt;AuthContext.Provider value={{ password, setPassword, email, setEmail }}&gt;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{children}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&lt;/AuthContext.Provider&gt;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useAuth = () =&gt; useContext(AuthContext);}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2;p14">
            <a:extLst>
              <a:ext uri="{FF2B5EF4-FFF2-40B4-BE49-F238E27FC236}">
                <a16:creationId xmlns:a16="http://schemas.microsoft.com/office/drawing/2014/main" id="{E918B2BE-918A-BC4B-0435-70900CC41EA7}"/>
              </a:ext>
            </a:extLst>
          </p:cNvPr>
          <p:cNvSpPr txBox="1">
            <a:spLocks/>
          </p:cNvSpPr>
          <p:nvPr/>
        </p:nvSpPr>
        <p:spPr>
          <a:xfrm>
            <a:off x="617517" y="1916903"/>
            <a:ext cx="3095912" cy="302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3600" dirty="0"/>
              <a:t>Criando Contexto em forma de um Hook</a:t>
            </a:r>
          </a:p>
        </p:txBody>
      </p:sp>
    </p:spTree>
    <p:extLst>
      <p:ext uri="{BB962C8B-B14F-4D97-AF65-F5344CB8AC3E}">
        <p14:creationId xmlns:p14="http://schemas.microsoft.com/office/powerpoint/2010/main" val="240478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680440" y="2238111"/>
            <a:ext cx="2181514" cy="194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Usando o contexto</a:t>
            </a:r>
            <a:endParaRPr sz="3600" dirty="0"/>
          </a:p>
        </p:txBody>
      </p:sp>
      <p:pic>
        <p:nvPicPr>
          <p:cNvPr id="213" name="Google Shape;213;p14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680440" y="948724"/>
            <a:ext cx="2513301" cy="517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3871355" y="959297"/>
            <a:ext cx="7827309" cy="46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Terceiro é necessário envelopar o app com o provedor do contexto: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function App() {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&lt;AuthProvider&gt;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&lt;Routes /&gt;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 AuthProvider &gt;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/>
          </a:p>
        </p:txBody>
      </p:sp>
      <p:pic>
        <p:nvPicPr>
          <p:cNvPr id="3" name="Google Shape;225;p15" descr="Faixa azul em formato de onda preenchendo o fim do slide">
            <a:extLst>
              <a:ext uri="{FF2B5EF4-FFF2-40B4-BE49-F238E27FC236}">
                <a16:creationId xmlns:a16="http://schemas.microsoft.com/office/drawing/2014/main" id="{E5982BB7-33BD-4737-42DF-136986517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909275"/>
            <a:ext cx="12278915" cy="1019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84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611145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Usando Contexto</a:t>
            </a:r>
            <a:endParaRPr dirty="0"/>
          </a:p>
        </p:txBody>
      </p:sp>
      <p:pic>
        <p:nvPicPr>
          <p:cNvPr id="224" name="Google Shape;224;p15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611145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688547"/>
            <a:ext cx="12278915" cy="124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4959221" y="572758"/>
            <a:ext cx="635641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qualquer arquivo que você queira chamar o contexto é necessário somente utilizar o Hook criado no services ou na pasta Hooks passando o nome dele.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uso</a:t>
            </a:r>
            <a:b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{useAuth} from './Hooks/ useAuth’;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Home = () =&gt;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{email} = useAuth();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&lt;View&gt;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&lt;Text&gt;Bem vindo: {email}&lt;/Text&gt;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&lt;/View&gt;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Home;</a:t>
            </a:r>
            <a:endParaRPr lang="pt-BR"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lembrar que, no contexto, podem ser armazenados variáveis, estados e também funções.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30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Banco de dados embarcado</a:t>
            </a:r>
            <a:endParaRPr dirty="0"/>
          </a:p>
        </p:txBody>
      </p:sp>
      <p:pic>
        <p:nvPicPr>
          <p:cNvPr id="232" name="Google Shape;232;p16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535731" y="553904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000985"/>
            <a:ext cx="12278915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3713342" y="1455347"/>
            <a:ext cx="8120624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banco de dados embarcado serve para informações serem guardadas mesmo quando o aplicativo foi finalizado. Por exemplo, a opção de manter o usuário logado ou o tema do aplicativo, mesmo que ele feche o aplicativo é necessário que essas informações não se percam. E essas informações não precisam ser armazenadas em um banco de dados fora do aparelho utilizado, essas são informações que só são de preferencia do usuário e podem ser armazenadas no próprio aparelho em questão.</a:t>
            </a:r>
            <a:endParaRPr sz="18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utilizar o banco de dados embarcado usaremos uma biblioteca externa.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documentação da biblioteca externa: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https://react-native-async-storage.github.io/async-storage/docs/usage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/>
          </a:p>
        </p:txBody>
      </p:sp>
      <p:sp>
        <p:nvSpPr>
          <p:cNvPr id="235" name="Google Shape;235;p16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2196444" y="869640"/>
            <a:ext cx="9995555" cy="85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 dirty="0"/>
              <a:t>Uso do Banco de dados embarcado</a:t>
            </a:r>
            <a:endParaRPr sz="4000" dirty="0"/>
          </a:p>
        </p:txBody>
      </p:sp>
      <p:pic>
        <p:nvPicPr>
          <p:cNvPr id="232" name="Google Shape;232;p16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238394" y="1037824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92160" y="5552388"/>
            <a:ext cx="12284159" cy="13583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238394" y="2311573"/>
            <a:ext cx="8359018" cy="44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instalação, poderá ser feito os seguintes métodos:</a:t>
            </a:r>
            <a:endParaRPr dirty="0"/>
          </a:p>
        </p:txBody>
      </p:sp>
      <p:sp>
        <p:nvSpPr>
          <p:cNvPr id="235" name="Google Shape;235;p16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238394" y="3192258"/>
            <a:ext cx="5986345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//Método para guardar informação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storeData = async (value) =&gt;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const jsonValue = JSON.stringify(value)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await AsyncStorage.setItem('@storage_Key', jsonValue)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 (e)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// saving error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 dirty="0"/>
          </a:p>
        </p:txBody>
      </p:sp>
      <p:sp>
        <p:nvSpPr>
          <p:cNvPr id="237" name="Google Shape;237;p16"/>
          <p:cNvSpPr txBox="1"/>
          <p:nvPr/>
        </p:nvSpPr>
        <p:spPr>
          <a:xfrm>
            <a:off x="5891753" y="3192258"/>
            <a:ext cx="6385088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//Método para pegar informação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getData = async () =&gt;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try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const jsonValue = await AsyncStorage.getItem('@storage_Key')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return jsonValue != null ? JSON.parse(jsonValue) : null;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catch(e)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// error reading value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668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535731" y="1857015"/>
            <a:ext cx="3146194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dirty="0"/>
              <a:t>Diferentes sistemas operacionais</a:t>
            </a:r>
            <a:endParaRPr dirty="0"/>
          </a:p>
        </p:txBody>
      </p:sp>
      <p:pic>
        <p:nvPicPr>
          <p:cNvPr id="243" name="Google Shape;243;p17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535731" y="51619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000985"/>
            <a:ext cx="12278915" cy="192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3681925" y="1581877"/>
            <a:ext cx="8120624" cy="300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react native é um framework que tem a intenção de ter somente 1 código para todos os sistemas operacionais, porém alguns ajustes precisam ser feitos de acordo com a plataforma que está sendo utilizado. Esses ajustes foram previstos e podem ser feitos utilizando uma propriedade do react native chamada Platform.</a:t>
            </a:r>
            <a:endParaRPr sz="2000"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da documentação: </a:t>
            </a:r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https://reactnative.dev/docs/platform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6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633823" y="0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Vantagens React Native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633823" y="1231736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Linguagem para todos os sistemas operacionais, usando a mesma base de código. Escrevemos de uma só maneira, e cada plataforma trata de forma independe.</a:t>
            </a:r>
            <a:endParaRPr dirty="0"/>
          </a:p>
        </p:txBody>
      </p:sp>
      <p:pic>
        <p:nvPicPr>
          <p:cNvPr id="102" name="Google Shape;102;p3" descr="Imagem para fundo de slide, faixa azul preenchendo a parte lateral esquerda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 l="-32" t="-65" r="64934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1;p3">
            <a:extLst>
              <a:ext uri="{FF2B5EF4-FFF2-40B4-BE49-F238E27FC236}">
                <a16:creationId xmlns:a16="http://schemas.microsoft.com/office/drawing/2014/main" id="{D6042F3E-0441-F3C6-DBF6-8B0ED3D2280D}"/>
              </a:ext>
            </a:extLst>
          </p:cNvPr>
          <p:cNvSpPr txBox="1">
            <a:spLocks/>
          </p:cNvSpPr>
          <p:nvPr/>
        </p:nvSpPr>
        <p:spPr>
          <a:xfrm>
            <a:off x="4633823" y="6056721"/>
            <a:ext cx="7558177" cy="80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pt-BR" sz="2000" u="sng" dirty="0"/>
              <a:t>Documentação:</a:t>
            </a:r>
            <a:br>
              <a:rPr lang="pt-BR" sz="2000" u="sng" dirty="0"/>
            </a:br>
            <a:r>
              <a:rPr lang="pt-BR" sz="2000" u="sng" dirty="0"/>
              <a:t>https://reactnative.dev/docs/intro-react-native-components</a:t>
            </a:r>
          </a:p>
        </p:txBody>
      </p:sp>
      <p:sp>
        <p:nvSpPr>
          <p:cNvPr id="2" name="Google Shape;101;p3">
            <a:extLst>
              <a:ext uri="{FF2B5EF4-FFF2-40B4-BE49-F238E27FC236}">
                <a16:creationId xmlns:a16="http://schemas.microsoft.com/office/drawing/2014/main" id="{4A290B1C-9A0A-901F-CAF0-93B74FA17CE0}"/>
              </a:ext>
            </a:extLst>
          </p:cNvPr>
          <p:cNvSpPr txBox="1">
            <a:spLocks/>
          </p:cNvSpPr>
          <p:nvPr/>
        </p:nvSpPr>
        <p:spPr>
          <a:xfrm>
            <a:off x="4633823" y="2571676"/>
            <a:ext cx="7093788" cy="292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Inserimos um &lt;Text&gt; para texto</a:t>
            </a:r>
            <a:br>
              <a:rPr lang="pt-BR" dirty="0"/>
            </a:br>
            <a:r>
              <a:rPr lang="pt-BR" dirty="0"/>
              <a:t>Inserimos um &lt;Image&gt; para imagens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Dentro de cada plataforma por baixo dos panos, é convertido cada um para a sua forma:</a:t>
            </a:r>
          </a:p>
          <a:p>
            <a:pPr lvl="1" indent="-457200">
              <a:spcBef>
                <a:spcPts val="0"/>
              </a:spcBef>
              <a:buSzPts val="2800"/>
              <a:buFontTx/>
              <a:buChar char="-"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1. IOS</a:t>
            </a:r>
            <a:br>
              <a:rPr lang="pt-BR" dirty="0"/>
            </a:br>
            <a:r>
              <a:rPr lang="pt-BR" dirty="0"/>
              <a:t>  - UIImageView</a:t>
            </a:r>
            <a:br>
              <a:rPr lang="pt-BR" dirty="0"/>
            </a:br>
            <a:r>
              <a:rPr lang="pt-BR" dirty="0"/>
              <a:t>  - UITextView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2. Android</a:t>
            </a:r>
            <a:br>
              <a:rPr lang="pt-BR" dirty="0"/>
            </a:br>
            <a:r>
              <a:rPr lang="pt-BR" dirty="0"/>
              <a:t>  - ImageView</a:t>
            </a:r>
            <a:br>
              <a:rPr lang="pt-BR" dirty="0"/>
            </a:br>
            <a:r>
              <a:rPr lang="pt-BR" dirty="0"/>
              <a:t>  - TextView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535731" y="1857015"/>
            <a:ext cx="3697217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dirty="0"/>
              <a:t>Uso da funcionalidade</a:t>
            </a:r>
            <a:endParaRPr dirty="0"/>
          </a:p>
        </p:txBody>
      </p:sp>
      <p:pic>
        <p:nvPicPr>
          <p:cNvPr id="243" name="Google Shape;243;p17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535731" y="1000709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 descr="Faixa azul em formato de onda preenchendo o fim do slide"/>
          <p:cNvPicPr preferRelativeResize="0"/>
          <p:nvPr/>
        </p:nvPicPr>
        <p:blipFill rotWithShape="1">
          <a:blip r:embed="rId3">
            <a:alphaModFix/>
          </a:blip>
          <a:srcRect l="-821" t="72746" b="-838"/>
          <a:stretch/>
        </p:blipFill>
        <p:spPr>
          <a:xfrm>
            <a:off x="-86915" y="5409126"/>
            <a:ext cx="12278915" cy="15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3883024" y="1000709"/>
            <a:ext cx="8120624" cy="44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Segue como usar a funcionalidade para mudar uma propriedade de estilo:</a:t>
            </a:r>
            <a:endParaRPr dirty="0"/>
          </a:p>
        </p:txBody>
      </p:sp>
      <p:sp>
        <p:nvSpPr>
          <p:cNvPr id="246" name="Google Shape;246;p17"/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4168780" y="1725531"/>
            <a:ext cx="8120624" cy="276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StyleSheet, Platform } from 'react-native';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const styles = StyleSheet.create({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container: {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flex:1,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backgroundColor: '#121015',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paddingTop: Platform.OS === ‘ios’ ? 50 : 60,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paddingHorizontal: 30</a:t>
            </a:r>
            <a:endParaRPr dirty="0"/>
          </a:p>
          <a:p>
            <a:pPr marL="369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dirty="0"/>
          </a:p>
        </p:txBody>
      </p:sp>
      <p:sp>
        <p:nvSpPr>
          <p:cNvPr id="248" name="Google Shape;248;p17"/>
          <p:cNvSpPr txBox="1"/>
          <p:nvPr/>
        </p:nvSpPr>
        <p:spPr>
          <a:xfrm>
            <a:off x="3883024" y="4567086"/>
            <a:ext cx="76080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*Dessa forma, caso o usuário esteja usando o sistema operacional (OS) ios, o paddingTop será 50, se estiver usando outro OS será 60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Imagem para fundo de slide, faixa azul preenchendo a parte de baixo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71"/>
            <a:ext cx="12275387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0" y="475381"/>
            <a:ext cx="12275387" cy="234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16600" dirty="0"/>
              <a:t>Boa Sorte! </a:t>
            </a:r>
            <a:endParaRPr sz="16600" dirty="0"/>
          </a:p>
        </p:txBody>
      </p:sp>
    </p:spTree>
    <p:extLst>
      <p:ext uri="{BB962C8B-B14F-4D97-AF65-F5344CB8AC3E}">
        <p14:creationId xmlns:p14="http://schemas.microsoft.com/office/powerpoint/2010/main" val="27788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633823" y="0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Vantagens React Native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633823" y="1231735"/>
            <a:ext cx="7093788" cy="54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Grande comunidade criando bibliotecas e componentes para utilização de todos, dando suporte e  contribuindo.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A curva de aprendizado para quem vem do ReactJS é menor, pois utiliza da mesma lógica de HTML, CSS e Javascript, com algumas alterações no CSS.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Atualização instantânea de modificações no código.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Grandes empresas utilizam dessa ferramenta. E quem usa? </a:t>
            </a:r>
            <a:r>
              <a:rPr lang="pt-BR" u="sng" dirty="0"/>
              <a:t>https://reactnative.dev/showcase</a:t>
            </a:r>
            <a:endParaRPr u="sng" dirty="0"/>
          </a:p>
        </p:txBody>
      </p:sp>
      <p:pic>
        <p:nvPicPr>
          <p:cNvPr id="102" name="Google Shape;102;p3" descr="Imagem para fundo de slide, faixa azul preenchendo a parte lateral esquerda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 l="-32" t="-65" r="64934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95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633823" y="0"/>
            <a:ext cx="7093788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Vantagens React Native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633823" y="1231737"/>
            <a:ext cx="7093788" cy="66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 dirty="0"/>
              <a:t>Alguns exemplos de plataforma:</a:t>
            </a:r>
          </a:p>
        </p:txBody>
      </p:sp>
      <p:pic>
        <p:nvPicPr>
          <p:cNvPr id="102" name="Google Shape;102;p3" descr="Imagem para fundo de slide, faixa azul preenchendo a parte lateral esquerda do slide, formato de onda com logo do Serratec."/>
          <p:cNvPicPr preferRelativeResize="0"/>
          <p:nvPr/>
        </p:nvPicPr>
        <p:blipFill rotWithShape="1">
          <a:blip r:embed="rId3">
            <a:alphaModFix/>
          </a:blip>
          <a:srcRect l="-32" t="-65" r="64934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FD5535-A8FA-E0B7-973F-CDC6B8F1FE8D}"/>
              </a:ext>
            </a:extLst>
          </p:cNvPr>
          <p:cNvSpPr txBox="1"/>
          <p:nvPr/>
        </p:nvSpPr>
        <p:spPr>
          <a:xfrm>
            <a:off x="4633822" y="2337847"/>
            <a:ext cx="652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Exemplos básicos:</a:t>
            </a: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Windows e Mac através do Native: </a:t>
            </a:r>
          </a:p>
          <a:p>
            <a:r>
              <a:rPr lang="pt-BR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https://microsoft.github.io/react-native-windows/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Realidade virtual: </a:t>
            </a:r>
          </a:p>
          <a:p>
            <a:r>
              <a:rPr lang="pt-BR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https://github.com/viromedia/viro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Smart watch: </a:t>
            </a:r>
          </a:p>
          <a:p>
            <a:r>
              <a:rPr lang="pt-BR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https://github.com/conorbuck/react-native-watch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Realidade aumentada: </a:t>
            </a:r>
          </a:p>
          <a:p>
            <a:r>
              <a:rPr lang="pt-BR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https://github.com/react-native-ar/react-native-arkit</a:t>
            </a:r>
          </a:p>
        </p:txBody>
      </p:sp>
    </p:spTree>
    <p:extLst>
      <p:ext uri="{BB962C8B-B14F-4D97-AF65-F5344CB8AC3E}">
        <p14:creationId xmlns:p14="http://schemas.microsoft.com/office/powerpoint/2010/main" val="100527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81333" y="1831615"/>
            <a:ext cx="3571335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O que é necessário</a:t>
            </a:r>
            <a:endParaRPr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5007634" y="833588"/>
            <a:ext cx="6719977" cy="147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Instalação do Node recomendado a versão (LTS)</a:t>
            </a:r>
            <a:endParaRPr dirty="0"/>
          </a:p>
        </p:txBody>
      </p:sp>
      <p:pic>
        <p:nvPicPr>
          <p:cNvPr id="109" name="Google Shape;109;p4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881333" y="833588"/>
            <a:ext cx="2513301" cy="51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5007633" y="2308194"/>
            <a:ext cx="6200837" cy="147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 CLI</a:t>
            </a:r>
            <a:endParaRPr sz="15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 do Java SE Development Kit (JDK)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Studio e dependências.</a:t>
            </a:r>
            <a:endParaRPr dirty="0"/>
          </a:p>
          <a:p>
            <a:pPr marL="228600" marR="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5082237" y="3913854"/>
            <a:ext cx="6889804" cy="147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 Expo</a:t>
            </a:r>
            <a:endParaRPr sz="16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GO (app a ser instalado no dispositivo Android e/ou iOS)</a:t>
            </a:r>
            <a:endParaRPr dirty="0"/>
          </a:p>
        </p:txBody>
      </p:sp>
      <p:pic>
        <p:nvPicPr>
          <p:cNvPr id="2" name="Google Shape;124;p5" descr="Forma, Retângulo Azul&#10;&#10;Descrição gerada automaticamente">
            <a:extLst>
              <a:ext uri="{FF2B5EF4-FFF2-40B4-BE49-F238E27FC236}">
                <a16:creationId xmlns:a16="http://schemas.microsoft.com/office/drawing/2014/main" id="{AD66DC9B-A8B2-2E29-3B46-1A2B65F8C5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71" y="5674936"/>
            <a:ext cx="12192000" cy="119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5;p5" descr="Logo simplificado do serratec">
            <a:extLst>
              <a:ext uri="{FF2B5EF4-FFF2-40B4-BE49-F238E27FC236}">
                <a16:creationId xmlns:a16="http://schemas.microsoft.com/office/drawing/2014/main" id="{27FA61B9-4A63-D32B-7060-F50E4769540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-1051" r="82738" b="-13793"/>
          <a:stretch/>
        </p:blipFill>
        <p:spPr>
          <a:xfrm>
            <a:off x="11016014" y="5892438"/>
            <a:ext cx="711597" cy="8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81333" y="1831615"/>
            <a:ext cx="3571335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O que é necessário saber</a:t>
            </a:r>
            <a:endParaRPr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4922793" y="2011899"/>
            <a:ext cx="6719977" cy="30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Entender os fundamentos da web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Uso do HTML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CSS e suas regras de estilizações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Flex-box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Javascript</a:t>
            </a:r>
            <a:endParaRPr dirty="0"/>
          </a:p>
        </p:txBody>
      </p:sp>
      <p:pic>
        <p:nvPicPr>
          <p:cNvPr id="109" name="Google Shape;109;p4" descr="Logo Serratec"/>
          <p:cNvPicPr preferRelativeResize="0"/>
          <p:nvPr/>
        </p:nvPicPr>
        <p:blipFill rotWithShape="1">
          <a:blip r:embed="rId3">
            <a:alphaModFix/>
          </a:blip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4;p5" descr="Forma, Retângulo Azul&#10;&#10;Descrição gerada automaticamente">
            <a:extLst>
              <a:ext uri="{FF2B5EF4-FFF2-40B4-BE49-F238E27FC236}">
                <a16:creationId xmlns:a16="http://schemas.microsoft.com/office/drawing/2014/main" id="{2729B8BC-0A2E-93D4-D5F8-9772DAD357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71" y="5806912"/>
            <a:ext cx="12192000" cy="105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5;p5" descr="Logo simplificado do serratec">
            <a:extLst>
              <a:ext uri="{FF2B5EF4-FFF2-40B4-BE49-F238E27FC236}">
                <a16:creationId xmlns:a16="http://schemas.microsoft.com/office/drawing/2014/main" id="{53003E51-7B22-1C3E-532F-15E52933880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-1051" r="82738" b="-13793"/>
          <a:stretch/>
        </p:blipFill>
        <p:spPr>
          <a:xfrm>
            <a:off x="10972801" y="5987196"/>
            <a:ext cx="669970" cy="770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50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9788" y="234025"/>
            <a:ext cx="10515600" cy="130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Fluxos de trabalho</a:t>
            </a:r>
            <a:endParaRPr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937442" y="98583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Expo </a:t>
            </a:r>
            <a:r>
              <a:rPr lang="pt-BR" sz="2400" dirty="0"/>
              <a:t>Managed workflow. </a:t>
            </a:r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2"/>
          </p:nvPr>
        </p:nvSpPr>
        <p:spPr>
          <a:xfrm>
            <a:off x="937442" y="1959244"/>
            <a:ext cx="10662114" cy="25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000" dirty="0"/>
              <a:t>Um fluxo gerenciado é a forma que o Expo gerencia as dependências instaladas no projeto, ele realiza toda parte de configuração do aplicativo, sem a necessidade de modificar pastas nativas.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sz="20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pt-BR" sz="2000" b="0" i="0" dirty="0"/>
              <a:t>Ele é projetado para oferecer uma experiência de desenvolvimento sem a necessidade de configurar e gerenciar manualmente o ambiente nativo (Xcode para iOS ou Android Studio para Android).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sz="2000" dirty="0"/>
          </a:p>
        </p:txBody>
      </p:sp>
      <p:sp>
        <p:nvSpPr>
          <p:cNvPr id="123" name="Google Shape;123;p5"/>
          <p:cNvSpPr txBox="1"/>
          <p:nvPr/>
        </p:nvSpPr>
        <p:spPr>
          <a:xfrm>
            <a:off x="937442" y="4716258"/>
            <a:ext cx="107738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padrão o Expo não exibe pastas nativas pois ele realiza todas configurações, porém como não da suporte a todas as Apis, podemos expor essas pastas e realizar as configurações, executando o comando: </a:t>
            </a: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npx prebuild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 descr="Forma, Retângulo Azu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1" y="6199188"/>
            <a:ext cx="12192000" cy="66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 descr="Logo simplificado do serratec"/>
          <p:cNvPicPr preferRelativeResize="0"/>
          <p:nvPr/>
        </p:nvPicPr>
        <p:blipFill rotWithShape="1">
          <a:blip r:embed="rId4">
            <a:alphaModFix/>
          </a:blip>
          <a:srcRect t="-1051" r="82738" b="-13793"/>
          <a:stretch/>
        </p:blipFill>
        <p:spPr>
          <a:xfrm>
            <a:off x="11111220" y="6271647"/>
            <a:ext cx="488336" cy="57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E0FC20-9181-D879-F5C2-823DCCF83186}"/>
              </a:ext>
            </a:extLst>
          </p:cNvPr>
          <p:cNvSpPr txBox="1"/>
          <p:nvPr/>
        </p:nvSpPr>
        <p:spPr>
          <a:xfrm>
            <a:off x="937441" y="5524745"/>
            <a:ext cx="41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https://docs.expo.dev/workflow/prebuild/</a:t>
            </a:r>
          </a:p>
        </p:txBody>
      </p:sp>
    </p:spTree>
    <p:extLst>
      <p:ext uri="{BB962C8B-B14F-4D97-AF65-F5344CB8AC3E}">
        <p14:creationId xmlns:p14="http://schemas.microsoft.com/office/powerpoint/2010/main" val="402156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9788" y="234025"/>
            <a:ext cx="10515600" cy="130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Fluxos de trabalho</a:t>
            </a:r>
            <a:endParaRPr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937442" y="98583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Versão Cli Bare workflow</a:t>
            </a:r>
            <a:r>
              <a:rPr lang="pt-BR" sz="2400" dirty="0"/>
              <a:t>. </a:t>
            </a:r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2"/>
          </p:nvPr>
        </p:nvSpPr>
        <p:spPr>
          <a:xfrm>
            <a:off x="937442" y="1959244"/>
            <a:ext cx="10662114" cy="25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000" dirty="0"/>
              <a:t>Nesse formato nós gerenciamos todas as configurações das dependências instaladas, então teremos acesso as pastas nativas.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sz="20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pt-BR" sz="2000" dirty="0"/>
              <a:t>Diferente do </a:t>
            </a:r>
            <a:r>
              <a:rPr lang="pt-BR" sz="2000" b="0" i="0" dirty="0"/>
              <a:t>Managed Workflow, o Bare Workflow oferece maior controle e personalização sobre o código nativo do iOS e Android. 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pt-BR" sz="20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pt-BR" sz="2000" b="0" i="0" dirty="0"/>
              <a:t>É uma escolha adequada para projetos que exigem o uso de módulos nativos personalizados ou quando você precisa de um nível mais profundo de integração com as plataformas nativas</a:t>
            </a: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pt-BR" sz="2000" dirty="0"/>
          </a:p>
        </p:txBody>
      </p:sp>
      <p:pic>
        <p:nvPicPr>
          <p:cNvPr id="124" name="Google Shape;124;p5" descr="Forma, Retângulo Azu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1" y="6199188"/>
            <a:ext cx="12192000" cy="66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 descr="Logo simplificado do serratec"/>
          <p:cNvPicPr preferRelativeResize="0"/>
          <p:nvPr/>
        </p:nvPicPr>
        <p:blipFill rotWithShape="1">
          <a:blip r:embed="rId4">
            <a:alphaModFix/>
          </a:blip>
          <a:srcRect t="-1051" r="82738" b="-13793"/>
          <a:stretch/>
        </p:blipFill>
        <p:spPr>
          <a:xfrm>
            <a:off x="11111220" y="6271647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08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2406</Words>
  <Application>Microsoft Office PowerPoint</Application>
  <PresentationFormat>Widescreen</PresentationFormat>
  <Paragraphs>351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Noto Sans Symbols</vt:lpstr>
      <vt:lpstr>Tema do Office</vt:lpstr>
      <vt:lpstr>React Native</vt:lpstr>
      <vt:lpstr>O que é React Native?</vt:lpstr>
      <vt:lpstr>Vantagens React Native</vt:lpstr>
      <vt:lpstr>Vantagens React Native</vt:lpstr>
      <vt:lpstr>Vantagens React Native</vt:lpstr>
      <vt:lpstr>O que é necessário</vt:lpstr>
      <vt:lpstr>O que é necessário saber</vt:lpstr>
      <vt:lpstr>Fluxos de trabalho</vt:lpstr>
      <vt:lpstr>Fluxos de trabalho</vt:lpstr>
      <vt:lpstr>Comparando versões</vt:lpstr>
      <vt:lpstr>Iniciando projeto Cli</vt:lpstr>
      <vt:lpstr>Iniciando projeto Expo</vt:lpstr>
      <vt:lpstr>Alguns Fundamentos</vt:lpstr>
      <vt:lpstr>Principais Componentes/Tags do ReactNative</vt:lpstr>
      <vt:lpstr>React Native vs ReactJs</vt:lpstr>
      <vt:lpstr>Usando o componente de estilo</vt:lpstr>
      <vt:lpstr>Estilizando componentes</vt:lpstr>
      <vt:lpstr>Componentização e arquitetura do projeto</vt:lpstr>
      <vt:lpstr>Tipagem de componentes (Typescript)</vt:lpstr>
      <vt:lpstr>Navegação em 3 formas</vt:lpstr>
      <vt:lpstr>Requisições a API</vt:lpstr>
      <vt:lpstr>Contexto</vt:lpstr>
      <vt:lpstr>Criando Contexto em forma de um Hook</vt:lpstr>
      <vt:lpstr>Apresentação do PowerPoint</vt:lpstr>
      <vt:lpstr>Usando o contexto</vt:lpstr>
      <vt:lpstr>Usando Contexto</vt:lpstr>
      <vt:lpstr>Banco de dados embarcado</vt:lpstr>
      <vt:lpstr>Uso do Banco de dados embarcado</vt:lpstr>
      <vt:lpstr>Diferentes sistemas operacionais</vt:lpstr>
      <vt:lpstr>Uso da funcionalidade</vt:lpstr>
      <vt:lpstr>Boa Sorte!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frederico.shere@gmail.com</dc:creator>
  <cp:lastModifiedBy>Fred Shere</cp:lastModifiedBy>
  <cp:revision>7</cp:revision>
  <dcterms:created xsi:type="dcterms:W3CDTF">2022-06-14T19:14:16Z</dcterms:created>
  <dcterms:modified xsi:type="dcterms:W3CDTF">2024-03-28T17:32:58Z</dcterms:modified>
</cp:coreProperties>
</file>