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3D840-20E9-3E46-AD21-9809BA2E2E6B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261EE-210C-3F4B-9FB3-7B4B0222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“age” = phylogenetic age, in millions of years 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261EE-210C-3F4B-9FB3-7B4B0222F8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Caveat: the singleton pan-essentials are based on CCLE data from &gt;500 cell lines, whereas the </a:t>
            </a:r>
            <a:r>
              <a:rPr lang="en-US" dirty="0" err="1"/>
              <a:t>pgPEN</a:t>
            </a:r>
            <a:r>
              <a:rPr lang="en-US" dirty="0"/>
              <a:t> “pan-SLs” are from only 2 cell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261EE-210C-3F4B-9FB3-7B4B0222F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7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0B01-1203-F94C-9F6B-BED96BD8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8736B-37FC-FE4F-8043-C238207DE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2786-BBD2-9C43-9585-AEE7201D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F02C4-4EBD-1042-980B-38364ADC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EFF2-53FA-8E4A-A034-38638AA7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3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C18B-9503-8341-9F41-2A5476D5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16744-BD26-3B40-A7A7-0CA55344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835B-BE0D-F14B-8167-AE0BC715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ED6D9-B524-D645-9687-3CF2F13B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F99C-0328-314F-A500-C47B7450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3F680-164F-5841-BB42-E5A16FB2D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3ACD8-0CD3-0348-A99C-48F934798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64E7-2F4A-174F-A895-552D0375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3FB3-D7D2-7048-94DC-A05079F0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3B77-7A2C-884F-A43F-A58B9117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4234-D538-3246-B32C-704E09FF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4BF1-4D92-0B44-8A60-0329149E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D0D0-AF17-1A43-AA7C-EE4672F9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80F7-7466-2A46-9A45-EEF575F6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8E54-82E0-B943-A18C-64DEA6FC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8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46E0-14A9-CF48-8C84-FE7F3A5A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D6E2-9463-9843-A3C3-25C67A47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30B8-449B-2542-80ED-98C2CFFA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A004-7D92-604E-9E7C-4DF756A4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F087-E8C9-8440-BA9D-90A0A8CE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FA70-CA88-054A-9D41-14C9F0AB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AFEC-CB16-0347-9914-DFA7F51BF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D039C-D3DA-E14F-AD7B-79A18BD0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D05A0-19B0-C643-8B84-564BB4AD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CD8B-7E3E-7040-8C08-9189AD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6A684-FD47-1F4D-A4EA-10279D4F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E49C-5AD1-C644-9420-9ED0F3C9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9125-BB97-0E42-9B1E-ACBAEE02C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DB5BE-F0D2-3247-B4F4-F4E763F0F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71211-4C00-4344-BB66-440F71891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B9F2C-5A69-1045-AF13-83E5216CA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F4510-0750-AC42-ABF8-C3C996EE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79267-A9D5-BD44-98D2-D59A395D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442AB-2056-3C4F-9D6D-DEB0FA8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D54F-A99E-CC4D-A4F8-5F151886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7E427-73AA-464E-92AE-9E89DCA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07F9D-D9AD-344B-A487-846A6537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0E506-1DDC-2547-8152-7A1C1BFC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4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8EC0A-0BFF-9842-8EC5-FCC940C5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C8901-0B56-A54D-AB8C-5784C4AC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847EA-8DAD-CF4A-A3AD-C3613F3E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1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BFBF-B194-B842-964C-514B4036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CDA9-63C9-6840-9DD2-FC91BCAC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62367-7597-7B46-8053-0DBED51C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CC586-A439-134E-B4EB-012DDE60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EE28-5034-3E45-A8CA-125CC85B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D02D-AA06-D64C-B7EE-40CEA4B8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CF65-0ECB-7A42-8C41-0026905C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96D37-3C65-E842-9FCE-9BC192BB4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7AD96-4A57-E34C-8AD1-6DE85572E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F637B-86B7-F24A-8941-95A0378B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C255-15C6-8C41-A56D-2896737F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18168-3582-3443-9A21-C06EABF1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6C70C-7B1D-E145-990C-B749F1D6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226AE-1410-244D-AB76-8E911E3CF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974BA-2D18-0647-96EA-DF8D3FA76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192E-1704-9A45-B8C6-63F0577B8A1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CE9D-724D-4347-B972-B1DEE3B20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3D5A-296C-3343-B149-08405F48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CC9F-63D7-1F4F-9D09-9331EC3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DD85-DF31-1E41-B6AE-01014BB3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83" y="217980"/>
            <a:ext cx="10964917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 relationship between paralog age and synthetic lethality?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E49D5-2E02-7747-A4B9-2B2D0FA78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9" r="9748"/>
          <a:stretch/>
        </p:blipFill>
        <p:spPr>
          <a:xfrm>
            <a:off x="48498" y="1956288"/>
            <a:ext cx="5217459" cy="4480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3F9D63-FAE9-D246-844E-796CD7677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1956288"/>
            <a:ext cx="6400801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9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5689-6FCA-DB4F-8049-D1F5EC46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essentiality “hit rate” for paralogs similar to that of singletons?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7E65CC-5A3D-004E-A47C-44F1FDBD0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2" r="8241"/>
          <a:stretch/>
        </p:blipFill>
        <p:spPr>
          <a:xfrm>
            <a:off x="6432333" y="1920874"/>
            <a:ext cx="5559972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F69A22-8AEB-BF44-9893-0584A830D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7" r="7149"/>
          <a:stretch/>
        </p:blipFill>
        <p:spPr>
          <a:xfrm>
            <a:off x="0" y="1920875"/>
            <a:ext cx="575966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11498</TotalTime>
  <Words>71</Words>
  <Application>Microsoft Macintosh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Is there a relationship between paralog age and synthetic lethality?</vt:lpstr>
      <vt:lpstr>Is the essentiality “hit rate” for paralogs similar to that of singletons?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Phoebe Parrish</dc:creator>
  <cp:lastModifiedBy>Phoebe Parrish</cp:lastModifiedBy>
  <cp:revision>13</cp:revision>
  <dcterms:created xsi:type="dcterms:W3CDTF">2022-01-04T23:28:33Z</dcterms:created>
  <dcterms:modified xsi:type="dcterms:W3CDTF">2022-01-12T23:06:33Z</dcterms:modified>
</cp:coreProperties>
</file>