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6"/>
  </p:notesMasterIdLst>
  <p:sldIdLst>
    <p:sldId id="257" r:id="rId5"/>
    <p:sldId id="262" r:id="rId6"/>
    <p:sldId id="333" r:id="rId7"/>
    <p:sldId id="381" r:id="rId8"/>
    <p:sldId id="396" r:id="rId9"/>
    <p:sldId id="397" r:id="rId10"/>
    <p:sldId id="398" r:id="rId11"/>
    <p:sldId id="399" r:id="rId12"/>
    <p:sldId id="400" r:id="rId13"/>
    <p:sldId id="401" r:id="rId14"/>
    <p:sldId id="33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9125" autoAdjust="0"/>
  </p:normalViewPr>
  <p:slideViewPr>
    <p:cSldViewPr snapToGrid="0">
      <p:cViewPr varScale="1">
        <p:scale>
          <a:sx n="90" d="100"/>
          <a:sy n="90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 Modes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packages installed via `</a:t>
            </a:r>
            <a:r>
              <a:rPr lang="en-US" sz="2800" dirty="0" err="1"/>
              <a:t>vt_validate_install</a:t>
            </a:r>
            <a:r>
              <a:rPr lang="en-US" sz="2800" dirty="0"/>
              <a:t>()` or installed from </a:t>
            </a: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Installed environment has changed, but package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Materials/Materials-04-Introduction_to_Valtools/Materials-04-E03-Validation_Modes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Modes of R Package Validation</a:t>
            </a:r>
          </a:p>
          <a:p>
            <a:pPr lvl="1"/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r>
              <a:rPr lang="en-US" sz="2000" dirty="0"/>
              <a:t>Install</a:t>
            </a:r>
          </a:p>
          <a:p>
            <a:pPr lvl="1"/>
            <a:r>
              <a:rPr lang="en-US" sz="2000" dirty="0"/>
              <a:t>Re-validation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Report can be generated at any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Installs and 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needs to be saved to a specific location</a:t>
            </a:r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12291</TotalTime>
  <Words>246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  <vt:lpstr>Materials 04-E3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111</cp:revision>
  <dcterms:created xsi:type="dcterms:W3CDTF">2021-05-20T20:49:21Z</dcterms:created>
  <dcterms:modified xsi:type="dcterms:W3CDTF">2021-06-03T22:07:29Z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