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7" r:id="rId5"/>
    <p:sldId id="262" r:id="rId6"/>
    <p:sldId id="333" r:id="rId7"/>
    <p:sldId id="394" r:id="rId8"/>
    <p:sldId id="393" r:id="rId9"/>
    <p:sldId id="365" r:id="rId10"/>
    <p:sldId id="398" r:id="rId11"/>
    <p:sldId id="384" r:id="rId12"/>
    <p:sldId id="386" r:id="rId13"/>
    <p:sldId id="392" r:id="rId14"/>
    <p:sldId id="405" r:id="rId15"/>
    <p:sldId id="3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2" autoAdjust="0"/>
    <p:restoredTop sz="76028" autoAdjust="0"/>
  </p:normalViewPr>
  <p:slideViewPr>
    <p:cSldViewPr snapToGrid="0">
      <p:cViewPr varScale="1">
        <p:scale>
          <a:sx n="92" d="100"/>
          <a:sy n="92" d="100"/>
        </p:scale>
        <p:origin x="-14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a step back to FDA guidance, there is no mention of the infrastructure to manage components of validation. {</a:t>
            </a:r>
            <a:r>
              <a:rPr lang="en-US" dirty="0" err="1"/>
              <a:t>valtools</a:t>
            </a:r>
            <a:r>
              <a:rPr lang="en-US" dirty="0"/>
              <a:t>} implements a framework for handling the organization of validation of R packages, so authors can focus on content creation.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cannot help you decide what goes into components of validation. Requirements, Test cases, test code still need to be authored and subject to human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provides tools to quickly grab info including validation components, testing environment details and the results of executing test code in a reproducible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needed to author requirements?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vt_use_req</a:t>
            </a:r>
            <a:r>
              <a:rPr lang="en-US" dirty="0"/>
              <a:t> creates a new requirement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Elements of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** interactive prompting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54" y="2145289"/>
            <a:ext cx="11546818" cy="406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16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Exercise </a:t>
            </a:r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2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valtools</a:t>
            </a:r>
            <a:r>
              <a:rPr lang="en-US" sz="2400" dirty="0"/>
              <a:t>} infrastructure</a:t>
            </a:r>
          </a:p>
          <a:p>
            <a:r>
              <a:rPr lang="en-US" sz="2400" dirty="0"/>
              <a:t>Elements of Validation</a:t>
            </a:r>
          </a:p>
          <a:p>
            <a:r>
              <a:rPr lang="en-US" sz="2400" dirty="0"/>
              <a:t>Reports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10058400" cy="4290706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report .RMD</a:t>
            </a:r>
          </a:p>
          <a:p>
            <a:pPr lvl="1"/>
            <a:r>
              <a:rPr lang="en-US" sz="3000" dirty="0"/>
              <a:t>validation folder</a:t>
            </a:r>
          </a:p>
          <a:p>
            <a:pPr lvl="2"/>
            <a:r>
              <a:rPr lang="en-US" sz="2400" dirty="0"/>
              <a:t>validation components</a:t>
            </a:r>
          </a:p>
          <a:p>
            <a:pPr lvl="2"/>
            <a:r>
              <a:rPr lang="en-US" sz="2400" dirty="0" err="1"/>
              <a:t>validation.yml</a:t>
            </a:r>
            <a:endParaRPr lang="en-US" sz="2400" dirty="0"/>
          </a:p>
          <a:p>
            <a:pPr lvl="3"/>
            <a:r>
              <a:rPr lang="en-US" sz="2000" dirty="0"/>
              <a:t>Working directory</a:t>
            </a:r>
          </a:p>
          <a:p>
            <a:pPr lvl="3"/>
            <a:r>
              <a:rPr lang="en-US" sz="2000" dirty="0"/>
              <a:t>Output directory</a:t>
            </a:r>
          </a:p>
          <a:p>
            <a:pPr lvl="3"/>
            <a:r>
              <a:rPr lang="en-US" sz="2000" dirty="0"/>
              <a:t>Users</a:t>
            </a:r>
          </a:p>
          <a:p>
            <a:pPr lvl="3"/>
            <a:r>
              <a:rPr lang="en-US" sz="2000" dirty="0"/>
              <a:t>Ordering of validation child files</a:t>
            </a:r>
          </a:p>
          <a:p>
            <a:pPr lvl="2"/>
            <a:r>
              <a:rPr lang="en-US" sz="2400" dirty="0"/>
              <a:t>[optional] change log</a:t>
            </a:r>
          </a:p>
          <a:p>
            <a:pPr lvl="1"/>
            <a:r>
              <a:rPr lang="en-US" sz="2500" dirty="0"/>
              <a:t>[as needed] .</a:t>
            </a:r>
            <a:r>
              <a:rPr lang="en-US" sz="2500" dirty="0" err="1"/>
              <a:t>gitignore</a:t>
            </a:r>
            <a:r>
              <a:rPr lang="en-US" sz="2500" dirty="0"/>
              <a:t>, .here</a:t>
            </a:r>
          </a:p>
          <a:p>
            <a:pPr lvl="2"/>
            <a:endParaRPr lang="en-US" sz="2400" dirty="0"/>
          </a:p>
          <a:p>
            <a:pPr lvl="2"/>
            <a:endParaRPr lang="en-US" sz="2000" dirty="0"/>
          </a:p>
          <a:p>
            <a:pPr lvl="3"/>
            <a:endParaRPr lang="en-US" sz="29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xmlns="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Elements</a:t>
            </a:r>
          </a:p>
        </p:txBody>
      </p:sp>
    </p:spTree>
    <p:extLst>
      <p:ext uri="{BB962C8B-B14F-4D97-AF65-F5344CB8AC3E}">
        <p14:creationId xmlns:p14="http://schemas.microsoft.com/office/powerpoint/2010/main" val="226185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dirty="0"/>
              <a:t>“confirmation by examination and provision of objective evidence that software specifications conform to user needs and intended uses, and that the particular requirements implemented through software can be consistently fulfilled.”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28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Components – </a:t>
            </a:r>
            <a:br>
              <a:rPr lang="en-US" dirty="0"/>
            </a:br>
            <a:r>
              <a:rPr lang="en-US" sz="3200" dirty="0"/>
              <a:t>what needs to be authored?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Requirements</a:t>
            </a:r>
          </a:p>
          <a:p>
            <a:pPr lvl="1"/>
            <a:r>
              <a:rPr lang="en-US" sz="3000" dirty="0"/>
              <a:t>Test Cases</a:t>
            </a:r>
          </a:p>
          <a:p>
            <a:pPr lvl="1"/>
            <a:r>
              <a:rPr lang="en-US" sz="3000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29524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Reporting – </a:t>
            </a:r>
            <a:br>
              <a:rPr lang="en-US" dirty="0"/>
            </a:br>
            <a:r>
              <a:rPr lang="en-US" sz="3100" dirty="0"/>
              <a:t>what can be tracked by automating?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Authorship</a:t>
            </a:r>
          </a:p>
          <a:p>
            <a:pPr lvl="1"/>
            <a:r>
              <a:rPr lang="en-US" sz="3000" dirty="0"/>
              <a:t>Most recent edit dates</a:t>
            </a:r>
          </a:p>
          <a:p>
            <a:pPr lvl="1"/>
            <a:r>
              <a:rPr lang="en-US" sz="3000" dirty="0"/>
              <a:t>Testing environment</a:t>
            </a:r>
          </a:p>
          <a:p>
            <a:pPr lvl="1"/>
            <a:r>
              <a:rPr lang="en-US" sz="3000" dirty="0"/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123369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Key </a:t>
            </a:r>
            <a:r>
              <a:rPr lang="en-US" sz="2400" b="1" dirty="0" smtClean="0"/>
              <a:t>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 smtClean="0"/>
              <a:t>name</a:t>
            </a:r>
            <a:r>
              <a:rPr lang="en-US" sz="2400" dirty="0" smtClean="0"/>
              <a:t> – Name of the new requirement. Automatically adds an `md` extension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 smtClean="0"/>
              <a:t>username</a:t>
            </a:r>
            <a:r>
              <a:rPr lang="en-US" sz="2400" dirty="0" smtClean="0"/>
              <a:t> – Name of the person creating the requirement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865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12391</TotalTime>
  <Words>494</Words>
  <Application>Microsoft Office PowerPoint</Application>
  <PresentationFormat>Custom</PresentationFormat>
  <Paragraphs>80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SavonVTI</vt:lpstr>
      <vt:lpstr>R Package Validation Workshop</vt:lpstr>
      <vt:lpstr>Welcome</vt:lpstr>
      <vt:lpstr>the setup</vt:lpstr>
      <vt:lpstr>{valtools} infrastructure</vt:lpstr>
      <vt:lpstr>the Elements</vt:lpstr>
      <vt:lpstr>Validation Components</vt:lpstr>
      <vt:lpstr>Validation Components –  what needs to be authored?</vt:lpstr>
      <vt:lpstr>Validation Reporting –  what can be tracked by automating?</vt:lpstr>
      <vt:lpstr>Requirements - vt_use_req()</vt:lpstr>
      <vt:lpstr>PowerPoint Presentation</vt:lpstr>
      <vt:lpstr>Requirements - vt_use_req()</vt:lpstr>
      <vt:lpstr>Complete  Exercise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Windows User</cp:lastModifiedBy>
  <cp:revision>125</cp:revision>
  <dcterms:created xsi:type="dcterms:W3CDTF">2021-05-20T20:49:21Z</dcterms:created>
  <dcterms:modified xsi:type="dcterms:W3CDTF">2021-10-14T14:27:32Z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