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2" r:id="rId6"/>
    <p:sldId id="402" r:id="rId7"/>
    <p:sldId id="403" r:id="rId8"/>
    <p:sldId id="333" r:id="rId9"/>
    <p:sldId id="381" r:id="rId10"/>
    <p:sldId id="396" r:id="rId11"/>
    <p:sldId id="397" r:id="rId12"/>
    <p:sldId id="398" r:id="rId13"/>
    <p:sldId id="399" r:id="rId14"/>
    <p:sldId id="400" r:id="rId15"/>
    <p:sldId id="401" r:id="rId16"/>
    <p:sldId id="404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3" d="100"/>
          <a:sy n="9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https://r-pkgs.org/package-structure-state.html#bundled-package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Modes of 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609494" y="2296326"/>
            <a:ext cx="9630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Copies contents into “output” directory – </a:t>
            </a:r>
            <a:r>
              <a:rPr lang="en-US" sz="2400" dirty="0" err="1"/>
              <a:t>inst</a:t>
            </a:r>
            <a:r>
              <a:rPr lang="en-US" sz="24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source code, includes all components of validation into </a:t>
            </a:r>
            <a:r>
              <a:rPr lang="en-US" sz="2400" dirty="0" err="1"/>
              <a:t>tarball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Installs and 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Report needs co-located with installed package</a:t>
            </a:r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53479" y="1694160"/>
            <a:ext cx="10321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packages installed via `</a:t>
            </a:r>
            <a:r>
              <a:rPr lang="en-US" sz="2800" dirty="0" err="1"/>
              <a:t>vt_validate_install</a:t>
            </a:r>
            <a:r>
              <a:rPr lang="en-US" sz="2800" dirty="0"/>
              <a:t>()` or installed from </a:t>
            </a: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when environment has changed, but installation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Users who need to verify that environment changes does not affect validation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Validation &amp; Validation Report Generation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 smtClean="0"/>
              <a:t>() – Also for validation packets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 smtClean="0"/>
              <a:t>() – Intended for internal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vt_validate_build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vt_validate_install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vt_validate_installed_package</a:t>
            </a:r>
            <a:r>
              <a:rPr lang="en-US" sz="2800" dirty="0"/>
              <a:t>()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73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Exercise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Modes of R Package Validation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party</a:t>
            </a:r>
          </a:p>
          <a:p>
            <a:pPr lvl="1"/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Install</a:t>
            </a:r>
          </a:p>
          <a:p>
            <a:pPr lvl="1"/>
            <a:r>
              <a:rPr lang="en-US" sz="2000" dirty="0"/>
              <a:t>Re-validation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 dirty="0" err="1"/>
              <a:t>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only packages already installed on system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 validation of packages the org is consuming but not developing</a:t>
            </a:r>
          </a:p>
        </p:txBody>
      </p:sp>
    </p:spTree>
    <p:extLst>
      <p:ext uri="{BB962C8B-B14F-4D97-AF65-F5344CB8AC3E}">
        <p14:creationId xmlns:p14="http://schemas.microsoft.com/office/powerpoint/2010/main" val="7330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963548" y="1976564"/>
            <a:ext cx="109050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Checking validation during package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c.i.</a:t>
            </a:r>
            <a:r>
              <a:rPr lang="en-US" sz="2400" dirty="0"/>
              <a:t>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Sending report PDFs to a shared drive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12317</TotalTime>
  <Words>329</Words>
  <Application>Microsoft Office PowerPoint</Application>
  <PresentationFormat>Custom</PresentationFormat>
  <Paragraphs>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R Package Validation Workshop</vt:lpstr>
      <vt:lpstr>Welcome</vt:lpstr>
      <vt:lpstr>Third PArty</vt:lpstr>
      <vt:lpstr>vt_validate_report()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  <vt:lpstr>Modes of Validation &amp; Validation Report Generation</vt:lpstr>
      <vt:lpstr>Complete  Exercise 06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118</cp:revision>
  <dcterms:created xsi:type="dcterms:W3CDTF">2021-05-20T20:49:21Z</dcterms:created>
  <dcterms:modified xsi:type="dcterms:W3CDTF">2021-09-13T02:11:32Z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