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8"/>
  </p:notesMasterIdLst>
  <p:sldIdLst>
    <p:sldId id="257" r:id="rId5"/>
    <p:sldId id="262" r:id="rId6"/>
    <p:sldId id="402" r:id="rId7"/>
    <p:sldId id="403" r:id="rId8"/>
    <p:sldId id="333" r:id="rId9"/>
    <p:sldId id="381" r:id="rId10"/>
    <p:sldId id="398" r:id="rId11"/>
    <p:sldId id="399" r:id="rId12"/>
    <p:sldId id="400" r:id="rId13"/>
    <p:sldId id="401" r:id="rId14"/>
    <p:sldId id="396" r:id="rId15"/>
    <p:sldId id="397" r:id="rId16"/>
    <p:sldId id="3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ghes, Ellis H" initials="HEH" lastIdx="1" clrIdx="0">
    <p:extLst>
      <p:ext uri="{19B8F6BF-5375-455C-9EA6-DF929625EA0E}">
        <p15:presenceInfo xmlns:p15="http://schemas.microsoft.com/office/powerpoint/2012/main" userId="S::ehhughes@fredhutch.org::460c8e57-1da4-4dc7-bbf9-89eda83558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433"/>
    <a:srgbClr val="5CC6D6"/>
    <a:srgbClr val="344529"/>
    <a:srgbClr val="2B3922"/>
    <a:srgbClr val="2E3722"/>
    <a:srgbClr val="FCF7F1"/>
    <a:srgbClr val="B8D233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9125" autoAdjust="0"/>
  </p:normalViewPr>
  <p:slideViewPr>
    <p:cSldViewPr snapToGrid="0">
      <p:cViewPr varScale="1">
        <p:scale>
          <a:sx n="86" d="100"/>
          <a:sy n="86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75EF-7AC2-40F0-8984-3657FAAC21B8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414-4BE6-427A-9F34-1430B41B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7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4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1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1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https://r-pkgs.org/package-structure-state.html#bundled-package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0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5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8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this should NOT be used for package development/distribution: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reports PDFs are not visible to users after installation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Validation RMD cannot be run after install for re-validation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94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38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0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414-4BE6-427A-9F34-1430B41B92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4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34980" y="118533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355458"/>
            <a:ext cx="5120639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R Package Development and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1" y="4095738"/>
            <a:ext cx="4775075" cy="811852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</a:rPr>
              <a:t>Modes of Validation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C4B09-ED72-42FC-9845-45FC1F4BC29D}"/>
              </a:ext>
            </a:extLst>
          </p:cNvPr>
          <p:cNvCxnSpPr/>
          <p:nvPr/>
        </p:nvCxnSpPr>
        <p:spPr>
          <a:xfrm>
            <a:off x="5861010" y="4071031"/>
            <a:ext cx="51206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vt_validate_installed_package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53479" y="1694160"/>
            <a:ext cx="103214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works for packages installed via `</a:t>
            </a:r>
            <a:r>
              <a:rPr lang="en-US" sz="2800" dirty="0" err="1"/>
              <a:t>vt_validate_install</a:t>
            </a:r>
            <a:r>
              <a:rPr lang="en-US" sz="2800" dirty="0"/>
              <a:t>()` or installed from </a:t>
            </a:r>
            <a:r>
              <a:rPr lang="en-US" sz="2800" dirty="0" err="1"/>
              <a:t>tarball</a:t>
            </a:r>
            <a:r>
              <a:rPr lang="en-US" sz="2800" dirty="0"/>
              <a:t> created by `</a:t>
            </a:r>
            <a:r>
              <a:rPr lang="en-US" sz="2800" dirty="0" err="1"/>
              <a:t>vt_validate_build</a:t>
            </a:r>
            <a:r>
              <a:rPr lang="en-US" sz="2800" dirty="0"/>
              <a:t>()`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Run when environment has changed, but installation has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Installation is controlled by IT Administration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Users who need to verify that environment changes does not affect validation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34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389972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vt_validate_build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Copies contents into “output” directory – </a:t>
            </a:r>
            <a:r>
              <a:rPr lang="en-US" sz="2800" dirty="0" err="1"/>
              <a:t>inst</a:t>
            </a:r>
            <a:r>
              <a:rPr lang="en-US" sz="28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Builds source code, includes all components of validation into </a:t>
            </a:r>
            <a:r>
              <a:rPr lang="en-US" sz="2800" dirty="0" err="1"/>
              <a:t>tarball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release of source code with controlled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081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Materials 04-E3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00F5C8-C07C-4EBC-BA27-4FA916A5F10D}"/>
              </a:ext>
            </a:extLst>
          </p:cNvPr>
          <p:cNvSpPr/>
          <p:nvPr/>
        </p:nvSpPr>
        <p:spPr>
          <a:xfrm>
            <a:off x="1371685" y="4682062"/>
            <a:ext cx="9448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-apple-system"/>
              </a:rPr>
              <a:t>Materials/Materials-04-Introduction_to_Valtools/Materials-04-E03-Validation_Modes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4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0D1B-C9EF-4CB6-9922-ED9D4AC5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8183-391D-4056-BC02-A181C544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Modes of R Package Validation</a:t>
            </a:r>
          </a:p>
          <a:p>
            <a:pPr lvl="1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party</a:t>
            </a:r>
          </a:p>
          <a:p>
            <a:pPr lvl="1"/>
            <a:r>
              <a:rPr lang="en-US" sz="2000" dirty="0"/>
              <a:t>Source</a:t>
            </a:r>
          </a:p>
          <a:p>
            <a:pPr lvl="1"/>
            <a:r>
              <a:rPr lang="en-US" sz="2000" dirty="0"/>
              <a:t>Install</a:t>
            </a:r>
          </a:p>
          <a:p>
            <a:pPr lvl="1"/>
            <a:r>
              <a:rPr lang="en-US" sz="2000" dirty="0"/>
              <a:t>Re-validation</a:t>
            </a:r>
          </a:p>
          <a:p>
            <a:pPr lvl="1"/>
            <a:r>
              <a:rPr lang="en-US" sz="2000" dirty="0"/>
              <a:t>Build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23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Third </a:t>
            </a:r>
            <a:r>
              <a:rPr lang="en-US" dirty="0" err="1"/>
              <a:t>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vt_validate_report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286933" y="2218267"/>
            <a:ext cx="10905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Uses only packages already installed on system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Report can be generated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for: validation of packages the org is consuming but not developing</a:t>
            </a:r>
          </a:p>
        </p:txBody>
      </p:sp>
    </p:spTree>
    <p:extLst>
      <p:ext uri="{BB962C8B-B14F-4D97-AF65-F5344CB8AC3E}">
        <p14:creationId xmlns:p14="http://schemas.microsoft.com/office/powerpoint/2010/main" val="73300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742486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vt_validate_source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963548" y="1976564"/>
            <a:ext cx="1090506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release of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have access to install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Report can be generated at any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for: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Checking validation during package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c.i.</a:t>
            </a:r>
            <a:r>
              <a:rPr lang="en-US" sz="2400" dirty="0"/>
              <a:t>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Sending report PDFs to a shared drive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2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410960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34AC25-F9D4-48D7-A664-C590D06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vt_validate_install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BA94D-0FB3-4C60-9994-8A309B690D97}"/>
              </a:ext>
            </a:extLst>
          </p:cNvPr>
          <p:cNvSpPr txBox="1"/>
          <p:nvPr/>
        </p:nvSpPr>
        <p:spPr>
          <a:xfrm>
            <a:off x="1609494" y="2296326"/>
            <a:ext cx="9630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Temporarily installs the package and executes the validation Rmd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Copies contents into “output” directory – </a:t>
            </a:r>
            <a:r>
              <a:rPr lang="en-US" sz="2400" dirty="0" err="1"/>
              <a:t>inst</a:t>
            </a:r>
            <a:r>
              <a:rPr lang="en-US" sz="2400" dirty="0"/>
              <a:t>/validation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source code, includes all components of validation into </a:t>
            </a:r>
            <a:r>
              <a:rPr lang="en-US" sz="2400" dirty="0" err="1"/>
              <a:t>tarball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Installs and runs validation report on installed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Best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Installation is controlled by IT Administration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Validation Report needs co-located with installed package</a:t>
            </a:r>
          </a:p>
        </p:txBody>
      </p:sp>
    </p:spTree>
    <p:extLst>
      <p:ext uri="{BB962C8B-B14F-4D97-AF65-F5344CB8AC3E}">
        <p14:creationId xmlns:p14="http://schemas.microsoft.com/office/powerpoint/2010/main" val="125392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332B-4F24-42F4-A704-A6F1183E9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Re-Validation</a:t>
            </a:r>
          </a:p>
        </p:txBody>
      </p:sp>
    </p:spTree>
    <p:extLst>
      <p:ext uri="{BB962C8B-B14F-4D97-AF65-F5344CB8AC3E}">
        <p14:creationId xmlns:p14="http://schemas.microsoft.com/office/powerpoint/2010/main" val="2872044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{033F8415-3869-45A9-8A7D-106BB5DD81BC}tf78438558_win32</Template>
  <TotalTime>12314</TotalTime>
  <Words>361</Words>
  <Application>Microsoft Office PowerPoint</Application>
  <PresentationFormat>Widescreen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Century Gothic</vt:lpstr>
      <vt:lpstr>Garamond</vt:lpstr>
      <vt:lpstr>SavonVTI</vt:lpstr>
      <vt:lpstr>R Package Development and Validation</vt:lpstr>
      <vt:lpstr>Welcome</vt:lpstr>
      <vt:lpstr>Third PArty</vt:lpstr>
      <vt:lpstr>vt_validate_report()</vt:lpstr>
      <vt:lpstr>Source</vt:lpstr>
      <vt:lpstr>vt_validate_source()</vt:lpstr>
      <vt:lpstr>INSTALL</vt:lpstr>
      <vt:lpstr>vt_validate_install()</vt:lpstr>
      <vt:lpstr>Re-Validation</vt:lpstr>
      <vt:lpstr>vt_validate_installed_package()</vt:lpstr>
      <vt:lpstr>Build</vt:lpstr>
      <vt:lpstr>vt_validate_build()</vt:lpstr>
      <vt:lpstr>Materials 04-E3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Package Development and Validation</dc:title>
  <dc:creator>Hughes, Ellis H</dc:creator>
  <cp:lastModifiedBy>Vendettuoli, Marie C</cp:lastModifiedBy>
  <cp:revision>115</cp:revision>
  <dcterms:created xsi:type="dcterms:W3CDTF">2021-05-20T20:49:21Z</dcterms:created>
  <dcterms:modified xsi:type="dcterms:W3CDTF">2021-06-04T03:52:09Z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