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2" r:id="rId6"/>
    <p:sldId id="333" r:id="rId7"/>
    <p:sldId id="394" r:id="rId8"/>
    <p:sldId id="414" r:id="rId9"/>
    <p:sldId id="406" r:id="rId10"/>
    <p:sldId id="393" r:id="rId11"/>
    <p:sldId id="365" r:id="rId12"/>
    <p:sldId id="398" r:id="rId13"/>
    <p:sldId id="267" r:id="rId14"/>
    <p:sldId id="386" r:id="rId15"/>
    <p:sldId id="392" r:id="rId16"/>
    <p:sldId id="405" r:id="rId17"/>
    <p:sldId id="408" r:id="rId18"/>
    <p:sldId id="409" r:id="rId19"/>
    <p:sldId id="410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00596-1467-43A0-B5C3-C5ABB72A0911}" v="25" dt="2021-10-28T18:43:30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76028" autoAdjust="0"/>
  </p:normalViewPr>
  <p:slideViewPr>
    <p:cSldViewPr snapToGrid="0">
      <p:cViewPr varScale="1">
        <p:scale>
          <a:sx n="90" d="100"/>
          <a:sy n="90" d="100"/>
        </p:scale>
        <p:origin x="13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47200596-1467-43A0-B5C3-C5ABB72A0911}"/>
    <pc:docChg chg="undo custSel addSld delSld modSld">
      <pc:chgData name="Ellis Hughes" userId="70958ad1-f5a5-48f5-9815-bf834be6566e" providerId="ADAL" clId="{47200596-1467-43A0-B5C3-C5ABB72A0911}" dt="2021-10-28T18:43:44.116" v="1545" actId="1076"/>
      <pc:docMkLst>
        <pc:docMk/>
      </pc:docMkLst>
      <pc:sldChg chg="modSp mod">
        <pc:chgData name="Ellis Hughes" userId="70958ad1-f5a5-48f5-9815-bf834be6566e" providerId="ADAL" clId="{47200596-1467-43A0-B5C3-C5ABB72A0911}" dt="2021-10-28T18:02:21.241" v="1358" actId="20577"/>
        <pc:sldMkLst>
          <pc:docMk/>
          <pc:sldMk cId="1601236187" sldId="262"/>
        </pc:sldMkLst>
        <pc:spChg chg="mod">
          <ac:chgData name="Ellis Hughes" userId="70958ad1-f5a5-48f5-9815-bf834be6566e" providerId="ADAL" clId="{47200596-1467-43A0-B5C3-C5ABB72A0911}" dt="2021-10-28T18:02:21.241" v="1358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modSp add">
        <pc:chgData name="Ellis Hughes" userId="70958ad1-f5a5-48f5-9815-bf834be6566e" providerId="ADAL" clId="{47200596-1467-43A0-B5C3-C5ABB72A0911}" dt="2021-10-28T17:42:54.438" v="1226" actId="478"/>
        <pc:sldMkLst>
          <pc:docMk/>
          <pc:sldMk cId="816482551" sldId="267"/>
        </pc:sldMkLst>
        <pc:graphicFrameChg chg="mod">
          <ac:chgData name="Ellis Hughes" userId="70958ad1-f5a5-48f5-9815-bf834be6566e" providerId="ADAL" clId="{47200596-1467-43A0-B5C3-C5ABB72A0911}" dt="2021-10-28T17:42:54.438" v="1226" actId="478"/>
          <ac:graphicFrameMkLst>
            <pc:docMk/>
            <pc:sldMk cId="816482551" sldId="267"/>
            <ac:graphicFrameMk id="4" creationId="{B053C177-3BA4-4E3A-B3A3-ED48137FC413}"/>
          </ac:graphicFrameMkLst>
        </pc:graphicFrameChg>
      </pc:sldChg>
      <pc:sldChg chg="del">
        <pc:chgData name="Ellis Hughes" userId="70958ad1-f5a5-48f5-9815-bf834be6566e" providerId="ADAL" clId="{47200596-1467-43A0-B5C3-C5ABB72A0911}" dt="2021-10-26T17:15:13.877" v="449" actId="47"/>
        <pc:sldMkLst>
          <pc:docMk/>
          <pc:sldMk cId="1233691812" sldId="384"/>
        </pc:sldMkLst>
      </pc:sldChg>
      <pc:sldChg chg="modSp mod">
        <pc:chgData name="Ellis Hughes" userId="70958ad1-f5a5-48f5-9815-bf834be6566e" providerId="ADAL" clId="{47200596-1467-43A0-B5C3-C5ABB72A0911}" dt="2021-10-26T17:15:53.226" v="525" actId="20577"/>
        <pc:sldMkLst>
          <pc:docMk/>
          <pc:sldMk cId="678650567" sldId="386"/>
        </pc:sldMkLst>
        <pc:spChg chg="mod">
          <ac:chgData name="Ellis Hughes" userId="70958ad1-f5a5-48f5-9815-bf834be6566e" providerId="ADAL" clId="{47200596-1467-43A0-B5C3-C5ABB72A0911}" dt="2021-10-26T17:15:53.226" v="525" actId="20577"/>
          <ac:spMkLst>
            <pc:docMk/>
            <pc:sldMk cId="678650567" sldId="386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47200596-1467-43A0-B5C3-C5ABB72A0911}" dt="2021-10-26T17:16:23.729" v="543" actId="20577"/>
        <pc:sldMkLst>
          <pc:docMk/>
          <pc:sldMk cId="2261856039" sldId="393"/>
        </pc:sldMkLst>
        <pc:spChg chg="mod">
          <ac:chgData name="Ellis Hughes" userId="70958ad1-f5a5-48f5-9815-bf834be6566e" providerId="ADAL" clId="{47200596-1467-43A0-B5C3-C5ABB72A0911}" dt="2021-10-26T17:16:23.729" v="543" actId="20577"/>
          <ac:spMkLst>
            <pc:docMk/>
            <pc:sldMk cId="2261856039" sldId="393"/>
            <ac:spMk id="2" creationId="{7614332B-4F24-42F4-A704-A6F1183E9470}"/>
          </ac:spMkLst>
        </pc:spChg>
      </pc:sldChg>
      <pc:sldChg chg="addSp delSp modSp mod">
        <pc:chgData name="Ellis Hughes" userId="70958ad1-f5a5-48f5-9815-bf834be6566e" providerId="ADAL" clId="{47200596-1467-43A0-B5C3-C5ABB72A0911}" dt="2021-10-28T18:43:35.454" v="1541" actId="478"/>
        <pc:sldMkLst>
          <pc:docMk/>
          <pc:sldMk cId="230036610" sldId="394"/>
        </pc:sldMkLst>
        <pc:spChg chg="mod">
          <ac:chgData name="Ellis Hughes" userId="70958ad1-f5a5-48f5-9815-bf834be6566e" providerId="ADAL" clId="{47200596-1467-43A0-B5C3-C5ABB72A0911}" dt="2021-10-28T18:02:12.326" v="1351" actId="20577"/>
          <ac:spMkLst>
            <pc:docMk/>
            <pc:sldMk cId="230036610" sldId="394"/>
            <ac:spMk id="2" creationId="{749E0D1B-C9EF-4CB6-9922-ED9D4AC52C59}"/>
          </ac:spMkLst>
        </pc:spChg>
        <pc:spChg chg="mod">
          <ac:chgData name="Ellis Hughes" userId="70958ad1-f5a5-48f5-9815-bf834be6566e" providerId="ADAL" clId="{47200596-1467-43A0-B5C3-C5ABB72A0911}" dt="2021-10-28T18:19:15.362" v="1538" actId="1076"/>
          <ac:spMkLst>
            <pc:docMk/>
            <pc:sldMk cId="230036610" sldId="394"/>
            <ac:spMk id="5" creationId="{7E558183-391D-4056-BC02-A181C5440B05}"/>
          </ac:spMkLst>
        </pc:spChg>
        <pc:spChg chg="add del mod">
          <ac:chgData name="Ellis Hughes" userId="70958ad1-f5a5-48f5-9815-bf834be6566e" providerId="ADAL" clId="{47200596-1467-43A0-B5C3-C5ABB72A0911}" dt="2021-10-28T18:19:07.637" v="1536" actId="478"/>
          <ac:spMkLst>
            <pc:docMk/>
            <pc:sldMk cId="230036610" sldId="394"/>
            <ac:spMk id="7" creationId="{8803EB11-C821-403E-9A5E-0C29055F9E08}"/>
          </ac:spMkLst>
        </pc:spChg>
        <pc:picChg chg="add del mod">
          <ac:chgData name="Ellis Hughes" userId="70958ad1-f5a5-48f5-9815-bf834be6566e" providerId="ADAL" clId="{47200596-1467-43A0-B5C3-C5ABB72A0911}" dt="2021-10-28T18:43:35.454" v="1541" actId="478"/>
          <ac:picMkLst>
            <pc:docMk/>
            <pc:sldMk cId="230036610" sldId="394"/>
            <ac:picMk id="4" creationId="{B749766E-B760-4F5E-97FC-343B675C4051}"/>
          </ac:picMkLst>
        </pc:picChg>
        <pc:picChg chg="del">
          <ac:chgData name="Ellis Hughes" userId="70958ad1-f5a5-48f5-9815-bf834be6566e" providerId="ADAL" clId="{47200596-1467-43A0-B5C3-C5ABB72A0911}" dt="2021-10-28T18:01:21.489" v="1268" actId="478"/>
          <ac:picMkLst>
            <pc:docMk/>
            <pc:sldMk cId="230036610" sldId="394"/>
            <ac:picMk id="6" creationId="{E63E870D-0347-4322-B695-F267DBD63E13}"/>
          </ac:picMkLst>
        </pc:picChg>
      </pc:sldChg>
      <pc:sldChg chg="del">
        <pc:chgData name="Ellis Hughes" userId="70958ad1-f5a5-48f5-9815-bf834be6566e" providerId="ADAL" clId="{47200596-1467-43A0-B5C3-C5ABB72A0911}" dt="2021-10-26T17:37:30.560" v="1224" actId="47"/>
        <pc:sldMkLst>
          <pc:docMk/>
          <pc:sldMk cId="2364925625" sldId="399"/>
        </pc:sldMkLst>
      </pc:sldChg>
      <pc:sldChg chg="modSp add mod">
        <pc:chgData name="Ellis Hughes" userId="70958ad1-f5a5-48f5-9815-bf834be6566e" providerId="ADAL" clId="{47200596-1467-43A0-B5C3-C5ABB72A0911}" dt="2021-10-28T18:03:39.377" v="1528" actId="6549"/>
        <pc:sldMkLst>
          <pc:docMk/>
          <pc:sldMk cId="2691376257" sldId="406"/>
        </pc:sldMkLst>
        <pc:spChg chg="mod">
          <ac:chgData name="Ellis Hughes" userId="70958ad1-f5a5-48f5-9815-bf834be6566e" providerId="ADAL" clId="{47200596-1467-43A0-B5C3-C5ABB72A0911}" dt="2021-10-28T18:03:39.377" v="1528" actId="6549"/>
          <ac:spMkLst>
            <pc:docMk/>
            <pc:sldMk cId="2691376257" sldId="406"/>
            <ac:spMk id="5" creationId="{7E558183-391D-4056-BC02-A181C5440B05}"/>
          </ac:spMkLst>
        </pc:spChg>
      </pc:sldChg>
      <pc:sldChg chg="delSp add del">
        <pc:chgData name="Ellis Hughes" userId="70958ad1-f5a5-48f5-9815-bf834be6566e" providerId="ADAL" clId="{47200596-1467-43A0-B5C3-C5ABB72A0911}" dt="2021-10-26T17:16:50.613" v="567" actId="47"/>
        <pc:sldMkLst>
          <pc:docMk/>
          <pc:sldMk cId="2521679782" sldId="407"/>
        </pc:sldMkLst>
        <pc:picChg chg="del">
          <ac:chgData name="Ellis Hughes" userId="70958ad1-f5a5-48f5-9815-bf834be6566e" providerId="ADAL" clId="{47200596-1467-43A0-B5C3-C5ABB72A0911}" dt="2021-10-26T17:16:44.697" v="565" actId="478"/>
          <ac:picMkLst>
            <pc:docMk/>
            <pc:sldMk cId="2521679782" sldId="407"/>
            <ac:picMk id="2050" creationId="{00000000-0000-0000-0000-000000000000}"/>
          </ac:picMkLst>
        </pc:picChg>
      </pc:sldChg>
      <pc:sldChg chg="modSp add mod">
        <pc:chgData name="Ellis Hughes" userId="70958ad1-f5a5-48f5-9815-bf834be6566e" providerId="ADAL" clId="{47200596-1467-43A0-B5C3-C5ABB72A0911}" dt="2021-10-26T17:16:40.330" v="564" actId="20577"/>
        <pc:sldMkLst>
          <pc:docMk/>
          <pc:sldMk cId="1789731559" sldId="408"/>
        </pc:sldMkLst>
        <pc:spChg chg="mod">
          <ac:chgData name="Ellis Hughes" userId="70958ad1-f5a5-48f5-9815-bf834be6566e" providerId="ADAL" clId="{47200596-1467-43A0-B5C3-C5ABB72A0911}" dt="2021-10-26T17:16:40.330" v="564" actId="20577"/>
          <ac:spMkLst>
            <pc:docMk/>
            <pc:sldMk cId="1789731559" sldId="408"/>
            <ac:spMk id="2" creationId="{7614332B-4F24-42F4-A704-A6F1183E9470}"/>
          </ac:spMkLst>
        </pc:spChg>
      </pc:sldChg>
      <pc:sldChg chg="addSp delSp modSp add mod modNotesTx">
        <pc:chgData name="Ellis Hughes" userId="70958ad1-f5a5-48f5-9815-bf834be6566e" providerId="ADAL" clId="{47200596-1467-43A0-B5C3-C5ABB72A0911}" dt="2021-10-26T17:17:06.259" v="571" actId="6549"/>
        <pc:sldMkLst>
          <pc:docMk/>
          <pc:sldMk cId="39420264" sldId="409"/>
        </pc:sldMkLst>
        <pc:spChg chg="add del mod">
          <ac:chgData name="Ellis Hughes" userId="70958ad1-f5a5-48f5-9815-bf834be6566e" providerId="ADAL" clId="{47200596-1467-43A0-B5C3-C5ABB72A0911}" dt="2021-10-26T17:16:58.737" v="569" actId="478"/>
          <ac:spMkLst>
            <pc:docMk/>
            <pc:sldMk cId="39420264" sldId="409"/>
            <ac:spMk id="4" creationId="{AC7B03F9-85A4-408E-A5DD-F83C92E36834}"/>
          </ac:spMkLst>
        </pc:spChg>
        <pc:spChg chg="del">
          <ac:chgData name="Ellis Hughes" userId="70958ad1-f5a5-48f5-9815-bf834be6566e" providerId="ADAL" clId="{47200596-1467-43A0-B5C3-C5ABB72A0911}" dt="2021-10-26T17:16:56.272" v="568" actId="478"/>
          <ac:spMkLst>
            <pc:docMk/>
            <pc:sldMk cId="39420264" sldId="409"/>
            <ac:spMk id="5" creationId="{7E558183-391D-4056-BC02-A181C5440B05}"/>
          </ac:spMkLst>
        </pc:spChg>
        <pc:picChg chg="mod">
          <ac:chgData name="Ellis Hughes" userId="70958ad1-f5a5-48f5-9815-bf834be6566e" providerId="ADAL" clId="{47200596-1467-43A0-B5C3-C5ABB72A0911}" dt="2021-10-26T17:17:00.488" v="570" actId="1076"/>
          <ac:picMkLst>
            <pc:docMk/>
            <pc:sldMk cId="39420264" sldId="409"/>
            <ac:picMk id="6" creationId="{E63E870D-0347-4322-B695-F267DBD63E13}"/>
          </ac:picMkLst>
        </pc:picChg>
      </pc:sldChg>
      <pc:sldChg chg="addSp delSp modSp add mod">
        <pc:chgData name="Ellis Hughes" userId="70958ad1-f5a5-48f5-9815-bf834be6566e" providerId="ADAL" clId="{47200596-1467-43A0-B5C3-C5ABB72A0911}" dt="2021-10-26T17:28:33.753" v="912" actId="1076"/>
        <pc:sldMkLst>
          <pc:docMk/>
          <pc:sldMk cId="3101666288" sldId="410"/>
        </pc:sldMkLst>
        <pc:spChg chg="mod">
          <ac:chgData name="Ellis Hughes" userId="70958ad1-f5a5-48f5-9815-bf834be6566e" providerId="ADAL" clId="{47200596-1467-43A0-B5C3-C5ABB72A0911}" dt="2021-10-26T17:22:11.075" v="643" actId="20577"/>
          <ac:spMkLst>
            <pc:docMk/>
            <pc:sldMk cId="3101666288" sldId="410"/>
            <ac:spMk id="2" creationId="{749E0D1B-C9EF-4CB6-9922-ED9D4AC52C59}"/>
          </ac:spMkLst>
        </pc:spChg>
        <pc:spChg chg="add mod">
          <ac:chgData name="Ellis Hughes" userId="70958ad1-f5a5-48f5-9815-bf834be6566e" providerId="ADAL" clId="{47200596-1467-43A0-B5C3-C5ABB72A0911}" dt="2021-10-26T17:25:26.989" v="906" actId="20577"/>
          <ac:spMkLst>
            <pc:docMk/>
            <pc:sldMk cId="3101666288" sldId="410"/>
            <ac:spMk id="3" creationId="{E80DF86C-F347-45D2-92E0-C4E5AFB63439}"/>
          </ac:spMkLst>
        </pc:spChg>
        <pc:spChg chg="add del mod">
          <ac:chgData name="Ellis Hughes" userId="70958ad1-f5a5-48f5-9815-bf834be6566e" providerId="ADAL" clId="{47200596-1467-43A0-B5C3-C5ABB72A0911}" dt="2021-10-26T17:27:35.210" v="910"/>
          <ac:spMkLst>
            <pc:docMk/>
            <pc:sldMk cId="3101666288" sldId="410"/>
            <ac:spMk id="4" creationId="{2E082507-AA49-4A59-8B6E-730D5B7EE4DB}"/>
          </ac:spMkLst>
        </pc:spChg>
        <pc:picChg chg="add mod">
          <ac:chgData name="Ellis Hughes" userId="70958ad1-f5a5-48f5-9815-bf834be6566e" providerId="ADAL" clId="{47200596-1467-43A0-B5C3-C5ABB72A0911}" dt="2021-10-26T17:28:33.753" v="912" actId="1076"/>
          <ac:picMkLst>
            <pc:docMk/>
            <pc:sldMk cId="3101666288" sldId="410"/>
            <ac:picMk id="5" creationId="{8531E89A-74E3-483A-8723-B1AEF282E002}"/>
          </ac:picMkLst>
        </pc:picChg>
        <pc:picChg chg="del">
          <ac:chgData name="Ellis Hughes" userId="70958ad1-f5a5-48f5-9815-bf834be6566e" providerId="ADAL" clId="{47200596-1467-43A0-B5C3-C5ABB72A0911}" dt="2021-10-26T17:21:59.001" v="591" actId="478"/>
          <ac:picMkLst>
            <pc:docMk/>
            <pc:sldMk cId="3101666288" sldId="410"/>
            <ac:picMk id="6" creationId="{E63E870D-0347-4322-B695-F267DBD63E13}"/>
          </ac:picMkLst>
        </pc:picChg>
      </pc:sldChg>
      <pc:sldChg chg="addSp delSp modSp add del mod">
        <pc:chgData name="Ellis Hughes" userId="70958ad1-f5a5-48f5-9815-bf834be6566e" providerId="ADAL" clId="{47200596-1467-43A0-B5C3-C5ABB72A0911}" dt="2021-10-28T17:50:07.225" v="1227" actId="2696"/>
        <pc:sldMkLst>
          <pc:docMk/>
          <pc:sldMk cId="145938641" sldId="411"/>
        </pc:sldMkLst>
        <pc:spChg chg="mod">
          <ac:chgData name="Ellis Hughes" userId="70958ad1-f5a5-48f5-9815-bf834be6566e" providerId="ADAL" clId="{47200596-1467-43A0-B5C3-C5ABB72A0911}" dt="2021-10-26T17:28:41.829" v="917" actId="20577"/>
          <ac:spMkLst>
            <pc:docMk/>
            <pc:sldMk cId="145938641" sldId="411"/>
            <ac:spMk id="2" creationId="{749E0D1B-C9EF-4CB6-9922-ED9D4AC52C59}"/>
          </ac:spMkLst>
        </pc:spChg>
        <pc:spChg chg="mod">
          <ac:chgData name="Ellis Hughes" userId="70958ad1-f5a5-48f5-9815-bf834be6566e" providerId="ADAL" clId="{47200596-1467-43A0-B5C3-C5ABB72A0911}" dt="2021-10-26T17:31:50.844" v="1091" actId="20577"/>
          <ac:spMkLst>
            <pc:docMk/>
            <pc:sldMk cId="145938641" sldId="411"/>
            <ac:spMk id="3" creationId="{E80DF86C-F347-45D2-92E0-C4E5AFB63439}"/>
          </ac:spMkLst>
        </pc:spChg>
        <pc:picChg chg="add mod">
          <ac:chgData name="Ellis Hughes" userId="70958ad1-f5a5-48f5-9815-bf834be6566e" providerId="ADAL" clId="{47200596-1467-43A0-B5C3-C5ABB72A0911}" dt="2021-10-26T17:31:13.626" v="1069" actId="1076"/>
          <ac:picMkLst>
            <pc:docMk/>
            <pc:sldMk cId="145938641" sldId="411"/>
            <ac:picMk id="4" creationId="{B36A6C59-D156-4682-A2F2-74B1A47D1D23}"/>
          </ac:picMkLst>
        </pc:picChg>
        <pc:picChg chg="del mod">
          <ac:chgData name="Ellis Hughes" userId="70958ad1-f5a5-48f5-9815-bf834be6566e" providerId="ADAL" clId="{47200596-1467-43A0-B5C3-C5ABB72A0911}" dt="2021-10-26T17:30:45.886" v="1003" actId="478"/>
          <ac:picMkLst>
            <pc:docMk/>
            <pc:sldMk cId="145938641" sldId="411"/>
            <ac:picMk id="5" creationId="{8531E89A-74E3-483A-8723-B1AEF282E002}"/>
          </ac:picMkLst>
        </pc:picChg>
      </pc:sldChg>
      <pc:sldChg chg="addSp modSp add del mod">
        <pc:chgData name="Ellis Hughes" userId="70958ad1-f5a5-48f5-9815-bf834be6566e" providerId="ADAL" clId="{47200596-1467-43A0-B5C3-C5ABB72A0911}" dt="2021-10-26T17:37:25.068" v="1223" actId="47"/>
        <pc:sldMkLst>
          <pc:docMk/>
          <pc:sldMk cId="2849598046" sldId="412"/>
        </pc:sldMkLst>
        <pc:spChg chg="mod">
          <ac:chgData name="Ellis Hughes" userId="70958ad1-f5a5-48f5-9815-bf834be6566e" providerId="ADAL" clId="{47200596-1467-43A0-B5C3-C5ABB72A0911}" dt="2021-10-26T17:36:53.637" v="1220" actId="1076"/>
          <ac:spMkLst>
            <pc:docMk/>
            <pc:sldMk cId="2849598046" sldId="412"/>
            <ac:spMk id="2" creationId="{7614332B-4F24-42F4-A704-A6F1183E9470}"/>
          </ac:spMkLst>
        </pc:spChg>
        <pc:spChg chg="add mod ord">
          <ac:chgData name="Ellis Hughes" userId="70958ad1-f5a5-48f5-9815-bf834be6566e" providerId="ADAL" clId="{47200596-1467-43A0-B5C3-C5ABB72A0911}" dt="2021-10-26T17:36:40.316" v="1215" actId="167"/>
          <ac:spMkLst>
            <pc:docMk/>
            <pc:sldMk cId="2849598046" sldId="412"/>
            <ac:spMk id="3" creationId="{C84586DA-A39F-40BD-96E4-638E9059ED4A}"/>
          </ac:spMkLst>
        </pc:spChg>
      </pc:sldChg>
      <pc:sldChg chg="addSp modSp add">
        <pc:chgData name="Ellis Hughes" userId="70958ad1-f5a5-48f5-9815-bf834be6566e" providerId="ADAL" clId="{47200596-1467-43A0-B5C3-C5ABB72A0911}" dt="2021-10-26T17:37:23.121" v="1222"/>
        <pc:sldMkLst>
          <pc:docMk/>
          <pc:sldMk cId="519470063" sldId="413"/>
        </pc:sldMkLst>
        <pc:spChg chg="add mod">
          <ac:chgData name="Ellis Hughes" userId="70958ad1-f5a5-48f5-9815-bf834be6566e" providerId="ADAL" clId="{47200596-1467-43A0-B5C3-C5ABB72A0911}" dt="2021-10-26T17:37:23.121" v="1222"/>
          <ac:spMkLst>
            <pc:docMk/>
            <pc:sldMk cId="519470063" sldId="413"/>
            <ac:spMk id="3" creationId="{3BD18B3B-91C5-40E5-8BF2-43C62C5A2AAD}"/>
          </ac:spMkLst>
        </pc:spChg>
      </pc:sldChg>
      <pc:sldChg chg="addSp delSp modSp add mod">
        <pc:chgData name="Ellis Hughes" userId="70958ad1-f5a5-48f5-9815-bf834be6566e" providerId="ADAL" clId="{47200596-1467-43A0-B5C3-C5ABB72A0911}" dt="2021-10-28T18:43:44.116" v="1545" actId="1076"/>
        <pc:sldMkLst>
          <pc:docMk/>
          <pc:sldMk cId="2809763239" sldId="414"/>
        </pc:sldMkLst>
        <pc:spChg chg="del">
          <ac:chgData name="Ellis Hughes" userId="70958ad1-f5a5-48f5-9815-bf834be6566e" providerId="ADAL" clId="{47200596-1467-43A0-B5C3-C5ABB72A0911}" dt="2021-10-28T18:43:33.851" v="1540" actId="478"/>
          <ac:spMkLst>
            <pc:docMk/>
            <pc:sldMk cId="2809763239" sldId="414"/>
            <ac:spMk id="5" creationId="{7E558183-391D-4056-BC02-A181C5440B05}"/>
          </ac:spMkLst>
        </pc:spChg>
        <pc:spChg chg="add del mod">
          <ac:chgData name="Ellis Hughes" userId="70958ad1-f5a5-48f5-9815-bf834be6566e" providerId="ADAL" clId="{47200596-1467-43A0-B5C3-C5ABB72A0911}" dt="2021-10-28T18:43:38.439" v="1542" actId="478"/>
          <ac:spMkLst>
            <pc:docMk/>
            <pc:sldMk cId="2809763239" sldId="414"/>
            <ac:spMk id="6" creationId="{52767965-F36D-4407-8273-F909850860BD}"/>
          </ac:spMkLst>
        </pc:spChg>
        <pc:picChg chg="mod">
          <ac:chgData name="Ellis Hughes" userId="70958ad1-f5a5-48f5-9815-bf834be6566e" providerId="ADAL" clId="{47200596-1467-43A0-B5C3-C5ABB72A0911}" dt="2021-10-28T18:43:44.116" v="1545" actId="1076"/>
          <ac:picMkLst>
            <pc:docMk/>
            <pc:sldMk cId="2809763239" sldId="414"/>
            <ac:picMk id="4" creationId="{B749766E-B760-4F5E-97FC-343B675C405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>
              <a:solidFill>
                <a:srgbClr val="00B050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rgbClr val="00B050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/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/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/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/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B050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B050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5677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48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– Name of the new requirement. Automatically adds an `md` extension if not provided. `md` and `</a:t>
            </a:r>
            <a:r>
              <a:rPr lang="en-US" sz="2400" dirty="0" err="1"/>
              <a:t>Rmd</a:t>
            </a:r>
            <a:r>
              <a:rPr lang="en-US" sz="2400" dirty="0"/>
              <a:t>` acceptable extensions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username</a:t>
            </a:r>
            <a:r>
              <a:rPr lang="en-US" sz="2400" dirty="0"/>
              <a:t> – Name of the person creating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** interactive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4" y="2145289"/>
            <a:ext cx="11546818" cy="406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6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 Report</a:t>
            </a:r>
          </a:p>
        </p:txBody>
      </p:sp>
    </p:spTree>
    <p:extLst>
      <p:ext uri="{BB962C8B-B14F-4D97-AF65-F5344CB8AC3E}">
        <p14:creationId xmlns:p14="http://schemas.microsoft.com/office/powerpoint/2010/main" val="17897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02" y="201419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to the file to render</a:t>
            </a:r>
          </a:p>
          <a:p>
            <a:pPr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Strips </a:t>
            </a:r>
            <a:r>
              <a:rPr lang="en-US" sz="2400" dirty="0" err="1"/>
              <a:t>roxygen</a:t>
            </a:r>
            <a:r>
              <a:rPr lang="en-US" sz="2400" dirty="0"/>
              <a:t> header and renders file into markdown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E89A-74E3-483A-8723-B1AEF28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28454"/>
            <a:ext cx="11125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D18B3B-91C5-40E5-8BF2-43C62C5A2AAD}"/>
              </a:ext>
            </a:extLst>
          </p:cNvPr>
          <p:cNvSpPr txBox="1">
            <a:spLocks/>
          </p:cNvSpPr>
          <p:nvPr/>
        </p:nvSpPr>
        <p:spPr>
          <a:xfrm>
            <a:off x="3554775" y="3903930"/>
            <a:ext cx="5387249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>
                <a:latin typeface="+mn-lt"/>
              </a:rPr>
              <a:t>Navigate to </a:t>
            </a:r>
            <a:br>
              <a:rPr lang="en-US" sz="2000" cap="none">
                <a:latin typeface="+mn-lt"/>
              </a:rPr>
            </a:br>
            <a:r>
              <a:rPr lang="en-US" sz="2000" cap="none">
                <a:latin typeface="+mn-lt"/>
              </a:rPr>
              <a:t>Materials/Materials-04-Requirements_Report </a:t>
            </a:r>
          </a:p>
        </p:txBody>
      </p:sp>
    </p:spTree>
    <p:extLst>
      <p:ext uri="{BB962C8B-B14F-4D97-AF65-F5344CB8AC3E}">
        <p14:creationId xmlns:p14="http://schemas.microsoft.com/office/powerpoint/2010/main" val="51947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setup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800" dirty="0" err="1"/>
              <a:t>vt_create_packet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Location</a:t>
            </a:r>
          </a:p>
          <a:p>
            <a:pPr lvl="1"/>
            <a:r>
              <a:rPr lang="en-US" sz="2400" dirty="0"/>
              <a:t>Target of validation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Packets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749766E-B760-4F5E-97FC-343B675C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5" y="2014194"/>
            <a:ext cx="11402069" cy="39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800" dirty="0"/>
              <a:t>Validation folder</a:t>
            </a:r>
          </a:p>
          <a:p>
            <a:pPr lvl="1"/>
            <a:r>
              <a:rPr lang="en-US" sz="2400" dirty="0"/>
              <a:t>Validation Elements</a:t>
            </a:r>
          </a:p>
          <a:p>
            <a:pPr lvl="1"/>
            <a:r>
              <a:rPr lang="en-US" sz="2400" dirty="0" err="1"/>
              <a:t>validation.yml</a:t>
            </a:r>
            <a:endParaRPr lang="en-US" sz="2400" dirty="0"/>
          </a:p>
          <a:p>
            <a:pPr lvl="1"/>
            <a:endParaRPr lang="en-US" sz="2800" dirty="0"/>
          </a:p>
          <a:p>
            <a:r>
              <a:rPr lang="en-US" sz="2800" dirty="0"/>
              <a:t>R Markdown Report located at the root directory</a:t>
            </a:r>
          </a:p>
          <a:p>
            <a:pPr lvl="1"/>
            <a:r>
              <a:rPr lang="en-US" sz="2600" dirty="0"/>
              <a:t>Not created by default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3"/>
            <a:endParaRPr lang="en-US" sz="28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  <a:br>
              <a:rPr lang="en-US" dirty="0"/>
            </a:br>
            <a:r>
              <a:rPr lang="en-US" dirty="0"/>
              <a:t>- Requirements-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12503</TotalTime>
  <Words>929</Words>
  <Application>Microsoft Office PowerPoint</Application>
  <PresentationFormat>Widescreen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the setup</vt:lpstr>
      <vt:lpstr>{valtools} Packets</vt:lpstr>
      <vt:lpstr>{valtools} Packets</vt:lpstr>
      <vt:lpstr>{valtools} infrastructure</vt:lpstr>
      <vt:lpstr>the Elements - Requirements-</vt:lpstr>
      <vt:lpstr>Validation Components</vt:lpstr>
      <vt:lpstr>Validation Components –  what needs to be authored?</vt:lpstr>
      <vt:lpstr>PowerPoint Presentation</vt:lpstr>
      <vt:lpstr>Requirements - vt_use_req()</vt:lpstr>
      <vt:lpstr>PowerPoint Presentation</vt:lpstr>
      <vt:lpstr>Requirements - vt_use_req()</vt:lpstr>
      <vt:lpstr>Requirements Report</vt:lpstr>
      <vt:lpstr>{valtools} infrastructure</vt:lpstr>
      <vt:lpstr>Report Helper – vt_file</vt:lpstr>
      <vt:lpstr>Complete  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125</cp:revision>
  <dcterms:created xsi:type="dcterms:W3CDTF">2021-05-20T20:49:21Z</dcterms:created>
  <dcterms:modified xsi:type="dcterms:W3CDTF">2021-10-28T18:43:50Z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