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257" r:id="rId5"/>
    <p:sldId id="262" r:id="rId6"/>
    <p:sldId id="333" r:id="rId7"/>
    <p:sldId id="394" r:id="rId8"/>
    <p:sldId id="381" r:id="rId9"/>
    <p:sldId id="401" r:id="rId10"/>
    <p:sldId id="395" r:id="rId11"/>
    <p:sldId id="399" r:id="rId12"/>
    <p:sldId id="400" r:id="rId13"/>
    <p:sldId id="407" r:id="rId14"/>
    <p:sldId id="409" r:id="rId15"/>
    <p:sldId id="410" r:id="rId16"/>
    <p:sldId id="408" r:id="rId17"/>
    <p:sldId id="406" r:id="rId18"/>
    <p:sldId id="402" r:id="rId19"/>
    <p:sldId id="403" r:id="rId20"/>
    <p:sldId id="404" r:id="rId21"/>
    <p:sldId id="413" r:id="rId22"/>
    <p:sldId id="396" r:id="rId23"/>
    <p:sldId id="397" r:id="rId24"/>
    <p:sldId id="392" r:id="rId25"/>
    <p:sldId id="398" r:id="rId26"/>
    <p:sldId id="405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DD366-8EC7-4AE9-B8DD-4E98E28BB51B}" v="156" dt="2021-10-22T19:56:48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79125" autoAdjust="0"/>
  </p:normalViewPr>
  <p:slideViewPr>
    <p:cSldViewPr snapToGrid="0">
      <p:cViewPr varScale="1">
        <p:scale>
          <a:sx n="91" d="100"/>
          <a:sy n="91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E53DD366-8EC7-4AE9-B8DD-4E98E28BB51B}"/>
    <pc:docChg chg="undo custSel addSld delSld modSld sldOrd">
      <pc:chgData name="Ellis Hughes" userId="70958ad1-f5a5-48f5-9815-bf834be6566e" providerId="ADAL" clId="{E53DD366-8EC7-4AE9-B8DD-4E98E28BB51B}" dt="2021-10-26T19:49:38.850" v="3947" actId="20577"/>
      <pc:docMkLst>
        <pc:docMk/>
      </pc:docMkLst>
      <pc:sldChg chg="modSp mod">
        <pc:chgData name="Ellis Hughes" userId="70958ad1-f5a5-48f5-9815-bf834be6566e" providerId="ADAL" clId="{E53DD366-8EC7-4AE9-B8DD-4E98E28BB51B}" dt="2021-10-25T15:16:14.096" v="3507" actId="20577"/>
        <pc:sldMkLst>
          <pc:docMk/>
          <pc:sldMk cId="1601236187" sldId="262"/>
        </pc:sldMkLst>
        <pc:spChg chg="mod">
          <ac:chgData name="Ellis Hughes" userId="70958ad1-f5a5-48f5-9815-bf834be6566e" providerId="ADAL" clId="{E53DD366-8EC7-4AE9-B8DD-4E98E28BB51B}" dt="2021-10-25T15:16:14.096" v="3507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E53DD366-8EC7-4AE9-B8DD-4E98E28BB51B}" dt="2021-10-22T20:42:10.315" v="2286" actId="20577"/>
        <pc:sldMkLst>
          <pc:docMk/>
          <pc:sldMk cId="901462192" sldId="330"/>
        </pc:sldMkLst>
        <pc:spChg chg="mod">
          <ac:chgData name="Ellis Hughes" userId="70958ad1-f5a5-48f5-9815-bf834be6566e" providerId="ADAL" clId="{E53DD366-8EC7-4AE9-B8DD-4E98E28BB51B}" dt="2021-10-22T20:42:10.315" v="2286" actId="20577"/>
          <ac:spMkLst>
            <pc:docMk/>
            <pc:sldMk cId="901462192" sldId="330"/>
            <ac:spMk id="2" creationId="{7614332B-4F24-42F4-A704-A6F1183E9470}"/>
          </ac:spMkLst>
        </pc:spChg>
      </pc:sldChg>
      <pc:sldChg chg="modSp mod">
        <pc:chgData name="Ellis Hughes" userId="70958ad1-f5a5-48f5-9815-bf834be6566e" providerId="ADAL" clId="{E53DD366-8EC7-4AE9-B8DD-4E98E28BB51B}" dt="2021-10-22T18:46:23.197" v="268" actId="20577"/>
        <pc:sldMkLst>
          <pc:docMk/>
          <pc:sldMk cId="2742486074" sldId="333"/>
        </pc:sldMkLst>
        <pc:spChg chg="mod">
          <ac:chgData name="Ellis Hughes" userId="70958ad1-f5a5-48f5-9815-bf834be6566e" providerId="ADAL" clId="{E53DD366-8EC7-4AE9-B8DD-4E98E28BB51B}" dt="2021-10-22T18:46:23.197" v="268" actId="20577"/>
          <ac:spMkLst>
            <pc:docMk/>
            <pc:sldMk cId="2742486074" sldId="333"/>
            <ac:spMk id="2" creationId="{7614332B-4F24-42F4-A704-A6F1183E9470}"/>
          </ac:spMkLst>
        </pc:spChg>
      </pc:sldChg>
      <pc:sldChg chg="modSp mod modAnim">
        <pc:chgData name="Ellis Hughes" userId="70958ad1-f5a5-48f5-9815-bf834be6566e" providerId="ADAL" clId="{E53DD366-8EC7-4AE9-B8DD-4E98E28BB51B}" dt="2021-10-26T18:53:58.874" v="3515" actId="20577"/>
        <pc:sldMkLst>
          <pc:docMk/>
          <pc:sldMk cId="156219768" sldId="381"/>
        </pc:sldMkLst>
        <pc:spChg chg="mod">
          <ac:chgData name="Ellis Hughes" userId="70958ad1-f5a5-48f5-9815-bf834be6566e" providerId="ADAL" clId="{E53DD366-8EC7-4AE9-B8DD-4E98E28BB51B}" dt="2021-10-26T18:53:58.874" v="3515" actId="20577"/>
          <ac:spMkLst>
            <pc:docMk/>
            <pc:sldMk cId="156219768" sldId="381"/>
            <ac:spMk id="5" creationId="{EF5BA94D-0FB3-4C60-9994-8A309B690D97}"/>
          </ac:spMkLst>
        </pc:spChg>
        <pc:spChg chg="mod">
          <ac:chgData name="Ellis Hughes" userId="70958ad1-f5a5-48f5-9815-bf834be6566e" providerId="ADAL" clId="{E53DD366-8EC7-4AE9-B8DD-4E98E28BB51B}" dt="2021-10-22T18:50:46.315" v="521" actId="20577"/>
          <ac:spMkLst>
            <pc:docMk/>
            <pc:sldMk cId="156219768" sldId="381"/>
            <ac:spMk id="8" creationId="{6A34AC25-F9D4-48D7-A664-C590D06BF559}"/>
          </ac:spMkLst>
        </pc:spChg>
      </pc:sldChg>
      <pc:sldChg chg="modSp add mod ord">
        <pc:chgData name="Ellis Hughes" userId="70958ad1-f5a5-48f5-9815-bf834be6566e" providerId="ADAL" clId="{E53DD366-8EC7-4AE9-B8DD-4E98E28BB51B}" dt="2021-10-22T19:01:26.187" v="939"/>
        <pc:sldMkLst>
          <pc:docMk/>
          <pc:sldMk cId="3285487469" sldId="392"/>
        </pc:sldMkLst>
        <pc:spChg chg="mod">
          <ac:chgData name="Ellis Hughes" userId="70958ad1-f5a5-48f5-9815-bf834be6566e" providerId="ADAL" clId="{E53DD366-8EC7-4AE9-B8DD-4E98E28BB51B}" dt="2021-10-22T18:58:31.657" v="937" actId="20577"/>
          <ac:spMkLst>
            <pc:docMk/>
            <pc:sldMk cId="3285487469" sldId="392"/>
            <ac:spMk id="9" creationId="{DE0E812E-FA7B-47C0-BD76-8A0569A8184D}"/>
          </ac:spMkLst>
        </pc:spChg>
      </pc:sldChg>
      <pc:sldChg chg="modSp mod">
        <pc:chgData name="Ellis Hughes" userId="70958ad1-f5a5-48f5-9815-bf834be6566e" providerId="ADAL" clId="{E53DD366-8EC7-4AE9-B8DD-4E98E28BB51B}" dt="2021-10-22T18:50:36.732" v="492" actId="20577"/>
        <pc:sldMkLst>
          <pc:docMk/>
          <pc:sldMk cId="230036610" sldId="394"/>
        </pc:sldMkLst>
        <pc:spChg chg="mod">
          <ac:chgData name="Ellis Hughes" userId="70958ad1-f5a5-48f5-9815-bf834be6566e" providerId="ADAL" clId="{E53DD366-8EC7-4AE9-B8DD-4E98E28BB51B}" dt="2021-10-22T18:50:36.732" v="492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addSp delSp modSp mod">
        <pc:chgData name="Ellis Hughes" userId="70958ad1-f5a5-48f5-9815-bf834be6566e" providerId="ADAL" clId="{E53DD366-8EC7-4AE9-B8DD-4E98E28BB51B}" dt="2021-10-22T19:04:46.459" v="1134" actId="20577"/>
        <pc:sldMkLst>
          <pc:docMk/>
          <pc:sldMk cId="2261904090" sldId="395"/>
        </pc:sldMkLst>
        <pc:spChg chg="del mod">
          <ac:chgData name="Ellis Hughes" userId="70958ad1-f5a5-48f5-9815-bf834be6566e" providerId="ADAL" clId="{E53DD366-8EC7-4AE9-B8DD-4E98E28BB51B}" dt="2021-10-22T18:52:41.096" v="761"/>
          <ac:spMkLst>
            <pc:docMk/>
            <pc:sldMk cId="2261904090" sldId="395"/>
            <ac:spMk id="5" creationId="{EF5BA94D-0FB3-4C60-9994-8A309B690D97}"/>
          </ac:spMkLst>
        </pc:spChg>
        <pc:spChg chg="add mod">
          <ac:chgData name="Ellis Hughes" userId="70958ad1-f5a5-48f5-9815-bf834be6566e" providerId="ADAL" clId="{E53DD366-8EC7-4AE9-B8DD-4E98E28BB51B}" dt="2021-10-22T18:53:52.034" v="834" actId="20577"/>
          <ac:spMkLst>
            <pc:docMk/>
            <pc:sldMk cId="2261904090" sldId="395"/>
            <ac:spMk id="6" creationId="{8ABF7E4C-0E91-404F-85FA-1E9D4A1CFAA7}"/>
          </ac:spMkLst>
        </pc:spChg>
        <pc:spChg chg="mod">
          <ac:chgData name="Ellis Hughes" userId="70958ad1-f5a5-48f5-9815-bf834be6566e" providerId="ADAL" clId="{E53DD366-8EC7-4AE9-B8DD-4E98E28BB51B}" dt="2021-10-22T19:04:46.459" v="1134" actId="20577"/>
          <ac:spMkLst>
            <pc:docMk/>
            <pc:sldMk cId="2261904090" sldId="395"/>
            <ac:spMk id="8" creationId="{6A34AC25-F9D4-48D7-A664-C590D06BF559}"/>
          </ac:spMkLst>
        </pc:spChg>
        <pc:picChg chg="add mod">
          <ac:chgData name="Ellis Hughes" userId="70958ad1-f5a5-48f5-9815-bf834be6566e" providerId="ADAL" clId="{E53DD366-8EC7-4AE9-B8DD-4E98E28BB51B}" dt="2021-10-22T18:53:24.974" v="773" actId="1076"/>
          <ac:picMkLst>
            <pc:docMk/>
            <pc:sldMk cId="2261904090" sldId="395"/>
            <ac:picMk id="2" creationId="{1BF74D42-B286-4676-B4A4-4021A7D9BB69}"/>
          </ac:picMkLst>
        </pc:picChg>
      </pc:sldChg>
      <pc:sldChg chg="modSp mod ord">
        <pc:chgData name="Ellis Hughes" userId="70958ad1-f5a5-48f5-9815-bf834be6566e" providerId="ADAL" clId="{E53DD366-8EC7-4AE9-B8DD-4E98E28BB51B}" dt="2021-10-22T19:01:26.187" v="939"/>
        <pc:sldMkLst>
          <pc:docMk/>
          <pc:sldMk cId="4252372198" sldId="396"/>
        </pc:sldMkLst>
        <pc:spChg chg="mod">
          <ac:chgData name="Ellis Hughes" userId="70958ad1-f5a5-48f5-9815-bf834be6566e" providerId="ADAL" clId="{E53DD366-8EC7-4AE9-B8DD-4E98E28BB51B}" dt="2021-10-22T18:54:07.424" v="851" actId="20577"/>
          <ac:spMkLst>
            <pc:docMk/>
            <pc:sldMk cId="4252372198" sldId="396"/>
            <ac:spMk id="2" creationId="{7614332B-4F24-42F4-A704-A6F1183E9470}"/>
          </ac:spMkLst>
        </pc:spChg>
      </pc:sldChg>
      <pc:sldChg chg="addSp delSp modSp mod ord">
        <pc:chgData name="Ellis Hughes" userId="70958ad1-f5a5-48f5-9815-bf834be6566e" providerId="ADAL" clId="{E53DD366-8EC7-4AE9-B8DD-4E98E28BB51B}" dt="2021-10-22T19:01:26.187" v="939"/>
        <pc:sldMkLst>
          <pc:docMk/>
          <pc:sldMk cId="524372991" sldId="397"/>
        </pc:sldMkLst>
        <pc:spChg chg="del mod">
          <ac:chgData name="Ellis Hughes" userId="70958ad1-f5a5-48f5-9815-bf834be6566e" providerId="ADAL" clId="{E53DD366-8EC7-4AE9-B8DD-4E98E28BB51B}" dt="2021-10-22T18:55:55.544" v="882" actId="478"/>
          <ac:spMkLst>
            <pc:docMk/>
            <pc:sldMk cId="524372991" sldId="397"/>
            <ac:spMk id="2" creationId="{7D7427A6-1030-45CE-92A8-5212E0F721D8}"/>
          </ac:spMkLst>
        </pc:spChg>
        <pc:spChg chg="add del mod">
          <ac:chgData name="Ellis Hughes" userId="70958ad1-f5a5-48f5-9815-bf834be6566e" providerId="ADAL" clId="{E53DD366-8EC7-4AE9-B8DD-4E98E28BB51B}" dt="2021-10-22T18:55:59.634" v="883" actId="478"/>
          <ac:spMkLst>
            <pc:docMk/>
            <pc:sldMk cId="524372991" sldId="397"/>
            <ac:spMk id="4" creationId="{C4773D32-C781-452E-B0D4-8D1D51F8B366}"/>
          </ac:spMkLst>
        </pc:spChg>
        <pc:spChg chg="del mod">
          <ac:chgData name="Ellis Hughes" userId="70958ad1-f5a5-48f5-9815-bf834be6566e" providerId="ADAL" clId="{E53DD366-8EC7-4AE9-B8DD-4E98E28BB51B}" dt="2021-10-22T18:55:54.259" v="881" actId="478"/>
          <ac:spMkLst>
            <pc:docMk/>
            <pc:sldMk cId="524372991" sldId="397"/>
            <ac:spMk id="8" creationId="{6A34AC25-F9D4-48D7-A664-C590D06BF559}"/>
          </ac:spMkLst>
        </pc:spChg>
        <pc:picChg chg="add del mod">
          <ac:chgData name="Ellis Hughes" userId="70958ad1-f5a5-48f5-9815-bf834be6566e" providerId="ADAL" clId="{E53DD366-8EC7-4AE9-B8DD-4E98E28BB51B}" dt="2021-10-22T18:55:52.489" v="880" actId="478"/>
          <ac:picMkLst>
            <pc:docMk/>
            <pc:sldMk cId="524372991" sldId="397"/>
            <ac:picMk id="1026" creationId="{513A3A14-EA8C-45CD-B896-858AD8E7C6FB}"/>
          </ac:picMkLst>
        </pc:picChg>
      </pc:sldChg>
      <pc:sldChg chg="addSp delSp modSp mod ord">
        <pc:chgData name="Ellis Hughes" userId="70958ad1-f5a5-48f5-9815-bf834be6566e" providerId="ADAL" clId="{E53DD366-8EC7-4AE9-B8DD-4E98E28BB51B}" dt="2021-10-22T19:01:26.187" v="939"/>
        <pc:sldMkLst>
          <pc:docMk/>
          <pc:sldMk cId="1712410708" sldId="398"/>
        </pc:sldMkLst>
        <pc:spChg chg="del">
          <ac:chgData name="Ellis Hughes" userId="70958ad1-f5a5-48f5-9815-bf834be6566e" providerId="ADAL" clId="{E53DD366-8EC7-4AE9-B8DD-4E98E28BB51B}" dt="2021-10-22T18:56:51.003" v="911" actId="478"/>
          <ac:spMkLst>
            <pc:docMk/>
            <pc:sldMk cId="1712410708" sldId="398"/>
            <ac:spMk id="2" creationId="{7D7427A6-1030-45CE-92A8-5212E0F721D8}"/>
          </ac:spMkLst>
        </pc:spChg>
        <pc:spChg chg="add del mod">
          <ac:chgData name="Ellis Hughes" userId="70958ad1-f5a5-48f5-9815-bf834be6566e" providerId="ADAL" clId="{E53DD366-8EC7-4AE9-B8DD-4E98E28BB51B}" dt="2021-10-22T18:56:53.071" v="913" actId="478"/>
          <ac:spMkLst>
            <pc:docMk/>
            <pc:sldMk cId="1712410708" sldId="398"/>
            <ac:spMk id="4" creationId="{B1A540A3-B754-4989-B21A-82A12C0617C4}"/>
          </ac:spMkLst>
        </pc:spChg>
        <pc:spChg chg="mod">
          <ac:chgData name="Ellis Hughes" userId="70958ad1-f5a5-48f5-9815-bf834be6566e" providerId="ADAL" clId="{E53DD366-8EC7-4AE9-B8DD-4E98E28BB51B}" dt="2021-10-22T18:56:59.192" v="921" actId="20577"/>
          <ac:spMkLst>
            <pc:docMk/>
            <pc:sldMk cId="1712410708" sldId="398"/>
            <ac:spMk id="8" creationId="{6A34AC25-F9D4-48D7-A664-C590D06BF559}"/>
          </ac:spMkLst>
        </pc:spChg>
        <pc:picChg chg="add">
          <ac:chgData name="Ellis Hughes" userId="70958ad1-f5a5-48f5-9815-bf834be6566e" providerId="ADAL" clId="{E53DD366-8EC7-4AE9-B8DD-4E98E28BB51B}" dt="2021-10-22T18:56:51.215" v="912"/>
          <ac:picMkLst>
            <pc:docMk/>
            <pc:sldMk cId="1712410708" sldId="398"/>
            <ac:picMk id="5" creationId="{817F5A93-E10F-4BEC-B99F-505AAA6938E9}"/>
          </ac:picMkLst>
        </pc:picChg>
      </pc:sldChg>
      <pc:sldChg chg="modSp mod">
        <pc:chgData name="Ellis Hughes" userId="70958ad1-f5a5-48f5-9815-bf834be6566e" providerId="ADAL" clId="{E53DD366-8EC7-4AE9-B8DD-4E98E28BB51B}" dt="2021-10-25T14:38:14.860" v="2839" actId="20577"/>
        <pc:sldMkLst>
          <pc:docMk/>
          <pc:sldMk cId="3716104895" sldId="399"/>
        </pc:sldMkLst>
        <pc:spChg chg="mod">
          <ac:chgData name="Ellis Hughes" userId="70958ad1-f5a5-48f5-9815-bf834be6566e" providerId="ADAL" clId="{E53DD366-8EC7-4AE9-B8DD-4E98E28BB51B}" dt="2021-10-25T14:38:14.860" v="2839" actId="20577"/>
          <ac:spMkLst>
            <pc:docMk/>
            <pc:sldMk cId="3716104895" sldId="399"/>
            <ac:spMk id="2" creationId="{7614332B-4F24-42F4-A704-A6F1183E9470}"/>
          </ac:spMkLst>
        </pc:spChg>
      </pc:sldChg>
      <pc:sldChg chg="modSp mod">
        <pc:chgData name="Ellis Hughes" userId="70958ad1-f5a5-48f5-9815-bf834be6566e" providerId="ADAL" clId="{E53DD366-8EC7-4AE9-B8DD-4E98E28BB51B}" dt="2021-10-26T18:54:37.795" v="3565" actId="6549"/>
        <pc:sldMkLst>
          <pc:docMk/>
          <pc:sldMk cId="47551942" sldId="400"/>
        </pc:sldMkLst>
        <pc:spChg chg="mod">
          <ac:chgData name="Ellis Hughes" userId="70958ad1-f5a5-48f5-9815-bf834be6566e" providerId="ADAL" clId="{E53DD366-8EC7-4AE9-B8DD-4E98E28BB51B}" dt="2021-10-26T18:54:37.795" v="3565" actId="6549"/>
          <ac:spMkLst>
            <pc:docMk/>
            <pc:sldMk cId="47551942" sldId="400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5T14:30:41.681" v="2351" actId="20577"/>
          <ac:spMkLst>
            <pc:docMk/>
            <pc:sldMk cId="47551942" sldId="400"/>
            <ac:spMk id="8" creationId="{6A34AC25-F9D4-48D7-A664-C590D06BF559}"/>
          </ac:spMkLst>
        </pc:spChg>
      </pc:sldChg>
      <pc:sldChg chg="add del">
        <pc:chgData name="Ellis Hughes" userId="70958ad1-f5a5-48f5-9815-bf834be6566e" providerId="ADAL" clId="{E53DD366-8EC7-4AE9-B8DD-4E98E28BB51B}" dt="2021-10-22T18:53:12.641" v="767"/>
        <pc:sldMkLst>
          <pc:docMk/>
          <pc:sldMk cId="680655889" sldId="401"/>
        </pc:sldMkLst>
      </pc:sldChg>
      <pc:sldChg chg="addSp delSp modSp add mod ord modAnim">
        <pc:chgData name="Ellis Hughes" userId="70958ad1-f5a5-48f5-9815-bf834be6566e" providerId="ADAL" clId="{E53DD366-8EC7-4AE9-B8DD-4E98E28BB51B}" dt="2021-10-26T18:53:45.585" v="3514" actId="14100"/>
        <pc:sldMkLst>
          <pc:docMk/>
          <pc:sldMk cId="1313002291" sldId="401"/>
        </pc:sldMkLst>
        <pc:spChg chg="mod">
          <ac:chgData name="Ellis Hughes" userId="70958ad1-f5a5-48f5-9815-bf834be6566e" providerId="ADAL" clId="{E53DD366-8EC7-4AE9-B8DD-4E98E28BB51B}" dt="2021-10-26T18:53:43.264" v="3513" actId="1076"/>
          <ac:spMkLst>
            <pc:docMk/>
            <pc:sldMk cId="1313002291" sldId="401"/>
            <ac:spMk id="6" creationId="{8ABF7E4C-0E91-404F-85FA-1E9D4A1CFAA7}"/>
          </ac:spMkLst>
        </pc:spChg>
        <pc:spChg chg="mod">
          <ac:chgData name="Ellis Hughes" userId="70958ad1-f5a5-48f5-9815-bf834be6566e" providerId="ADAL" clId="{E53DD366-8EC7-4AE9-B8DD-4E98E28BB51B}" dt="2021-10-22T19:02:18.472" v="985" actId="20577"/>
          <ac:spMkLst>
            <pc:docMk/>
            <pc:sldMk cId="1313002291" sldId="401"/>
            <ac:spMk id="8" creationId="{6A34AC25-F9D4-48D7-A664-C590D06BF559}"/>
          </ac:spMkLst>
        </pc:spChg>
        <pc:picChg chg="del">
          <ac:chgData name="Ellis Hughes" userId="70958ad1-f5a5-48f5-9815-bf834be6566e" providerId="ADAL" clId="{E53DD366-8EC7-4AE9-B8DD-4E98E28BB51B}" dt="2021-10-22T19:02:19.710" v="986" actId="478"/>
          <ac:picMkLst>
            <pc:docMk/>
            <pc:sldMk cId="1313002291" sldId="401"/>
            <ac:picMk id="2" creationId="{1BF74D42-B286-4676-B4A4-4021A7D9BB69}"/>
          </ac:picMkLst>
        </pc:picChg>
        <pc:picChg chg="add mod">
          <ac:chgData name="Ellis Hughes" userId="70958ad1-f5a5-48f5-9815-bf834be6566e" providerId="ADAL" clId="{E53DD366-8EC7-4AE9-B8DD-4E98E28BB51B}" dt="2021-10-26T18:53:45.585" v="3514" actId="14100"/>
          <ac:picMkLst>
            <pc:docMk/>
            <pc:sldMk cId="1313002291" sldId="401"/>
            <ac:picMk id="2050" creationId="{0858358C-0C48-4F8D-9460-DA96A630D9B7}"/>
          </ac:picMkLst>
        </pc:picChg>
      </pc:sldChg>
      <pc:sldChg chg="modSp add mod">
        <pc:chgData name="Ellis Hughes" userId="70958ad1-f5a5-48f5-9815-bf834be6566e" providerId="ADAL" clId="{E53DD366-8EC7-4AE9-B8DD-4E98E28BB51B}" dt="2021-10-22T19:58:50.311" v="1712" actId="20577"/>
        <pc:sldMkLst>
          <pc:docMk/>
          <pc:sldMk cId="1171627170" sldId="402"/>
        </pc:sldMkLst>
        <pc:spChg chg="mod">
          <ac:chgData name="Ellis Hughes" userId="70958ad1-f5a5-48f5-9815-bf834be6566e" providerId="ADAL" clId="{E53DD366-8EC7-4AE9-B8DD-4E98E28BB51B}" dt="2021-10-22T19:58:50.311" v="1712" actId="20577"/>
          <ac:spMkLst>
            <pc:docMk/>
            <pc:sldMk cId="1171627170" sldId="402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2T19:58:32.324" v="1674" actId="20577"/>
          <ac:spMkLst>
            <pc:docMk/>
            <pc:sldMk cId="1171627170" sldId="402"/>
            <ac:spMk id="8" creationId="{6A34AC25-F9D4-48D7-A664-C590D06BF559}"/>
          </ac:spMkLst>
        </pc:spChg>
      </pc:sldChg>
      <pc:sldChg chg="addSp modSp add mod">
        <pc:chgData name="Ellis Hughes" userId="70958ad1-f5a5-48f5-9815-bf834be6566e" providerId="ADAL" clId="{E53DD366-8EC7-4AE9-B8DD-4E98E28BB51B}" dt="2021-10-25T15:08:13.857" v="3471" actId="1076"/>
        <pc:sldMkLst>
          <pc:docMk/>
          <pc:sldMk cId="3785140488" sldId="403"/>
        </pc:sldMkLst>
        <pc:spChg chg="mod">
          <ac:chgData name="Ellis Hughes" userId="70958ad1-f5a5-48f5-9815-bf834be6566e" providerId="ADAL" clId="{E53DD366-8EC7-4AE9-B8DD-4E98E28BB51B}" dt="2021-10-22T20:28:46.087" v="1944" actId="20577"/>
          <ac:spMkLst>
            <pc:docMk/>
            <pc:sldMk cId="3785140488" sldId="403"/>
            <ac:spMk id="2" creationId="{7D7427A6-1030-45CE-92A8-5212E0F721D8}"/>
          </ac:spMkLst>
        </pc:spChg>
        <pc:picChg chg="add mod">
          <ac:chgData name="Ellis Hughes" userId="70958ad1-f5a5-48f5-9815-bf834be6566e" providerId="ADAL" clId="{E53DD366-8EC7-4AE9-B8DD-4E98E28BB51B}" dt="2021-10-25T15:08:13.857" v="3471" actId="1076"/>
          <ac:picMkLst>
            <pc:docMk/>
            <pc:sldMk cId="3785140488" sldId="403"/>
            <ac:picMk id="3" creationId="{754AFF4A-5F49-4C44-BC5B-54D88CF639A7}"/>
          </ac:picMkLst>
        </pc:picChg>
      </pc:sldChg>
      <pc:sldChg chg="addSp delSp modSp add del mod">
        <pc:chgData name="Ellis Hughes" userId="70958ad1-f5a5-48f5-9815-bf834be6566e" providerId="ADAL" clId="{E53DD366-8EC7-4AE9-B8DD-4E98E28BB51B}" dt="2021-10-26T19:43:19.896" v="3717" actId="47"/>
        <pc:sldMkLst>
          <pc:docMk/>
          <pc:sldMk cId="1263296597" sldId="404"/>
        </pc:sldMkLst>
        <pc:spChg chg="mod">
          <ac:chgData name="Ellis Hughes" userId="70958ad1-f5a5-48f5-9815-bf834be6566e" providerId="ADAL" clId="{E53DD366-8EC7-4AE9-B8DD-4E98E28BB51B}" dt="2021-10-22T20:40:43.398" v="2168" actId="20577"/>
          <ac:spMkLst>
            <pc:docMk/>
            <pc:sldMk cId="1263296597" sldId="404"/>
            <ac:spMk id="2" creationId="{7D7427A6-1030-45CE-92A8-5212E0F721D8}"/>
          </ac:spMkLst>
        </pc:spChg>
        <pc:picChg chg="add del mod">
          <ac:chgData name="Ellis Hughes" userId="70958ad1-f5a5-48f5-9815-bf834be6566e" providerId="ADAL" clId="{E53DD366-8EC7-4AE9-B8DD-4E98E28BB51B}" dt="2021-10-26T19:41:46.084" v="3667" actId="478"/>
          <ac:picMkLst>
            <pc:docMk/>
            <pc:sldMk cId="1263296597" sldId="404"/>
            <ac:picMk id="3" creationId="{3A94D3A1-C7B4-468E-8F5D-C08CBC774B00}"/>
          </ac:picMkLst>
        </pc:picChg>
        <pc:picChg chg="add del mod">
          <ac:chgData name="Ellis Hughes" userId="70958ad1-f5a5-48f5-9815-bf834be6566e" providerId="ADAL" clId="{E53DD366-8EC7-4AE9-B8DD-4E98E28BB51B}" dt="2021-10-25T15:15:00.914" v="3476" actId="478"/>
          <ac:picMkLst>
            <pc:docMk/>
            <pc:sldMk cId="1263296597" sldId="404"/>
            <ac:picMk id="4" creationId="{0B35F9EB-7E12-42C6-B936-3C1AECA57475}"/>
          </ac:picMkLst>
        </pc:picChg>
        <pc:picChg chg="add del">
          <ac:chgData name="Ellis Hughes" userId="70958ad1-f5a5-48f5-9815-bf834be6566e" providerId="ADAL" clId="{E53DD366-8EC7-4AE9-B8DD-4E98E28BB51B}" dt="2021-10-26T19:41:40.482" v="3664"/>
          <ac:picMkLst>
            <pc:docMk/>
            <pc:sldMk cId="1263296597" sldId="404"/>
            <ac:picMk id="4" creationId="{6A8A8294-3CEF-4E0F-83EB-90F1D784401B}"/>
          </ac:picMkLst>
        </pc:picChg>
        <pc:picChg chg="add mod">
          <ac:chgData name="Ellis Hughes" userId="70958ad1-f5a5-48f5-9815-bf834be6566e" providerId="ADAL" clId="{E53DD366-8EC7-4AE9-B8DD-4E98E28BB51B}" dt="2021-10-25T15:15:03.638" v="3478" actId="1076"/>
          <ac:picMkLst>
            <pc:docMk/>
            <pc:sldMk cId="1263296597" sldId="404"/>
            <ac:picMk id="5" creationId="{4015D8A4-EF97-4B62-BA83-24F697166C18}"/>
          </ac:picMkLst>
        </pc:picChg>
        <pc:picChg chg="add mod">
          <ac:chgData name="Ellis Hughes" userId="70958ad1-f5a5-48f5-9815-bf834be6566e" providerId="ADAL" clId="{E53DD366-8EC7-4AE9-B8DD-4E98E28BB51B}" dt="2021-10-26T19:41:50.217" v="3669" actId="14100"/>
          <ac:picMkLst>
            <pc:docMk/>
            <pc:sldMk cId="1263296597" sldId="404"/>
            <ac:picMk id="6" creationId="{9F38E71E-6C87-4D5A-879C-911CDC946B81}"/>
          </ac:picMkLst>
        </pc:picChg>
      </pc:sldChg>
      <pc:sldChg chg="modSp add mod">
        <pc:chgData name="Ellis Hughes" userId="70958ad1-f5a5-48f5-9815-bf834be6566e" providerId="ADAL" clId="{E53DD366-8EC7-4AE9-B8DD-4E98E28BB51B}" dt="2021-10-22T20:42:04.288" v="2284" actId="20577"/>
        <pc:sldMkLst>
          <pc:docMk/>
          <pc:sldMk cId="1899213731" sldId="405"/>
        </pc:sldMkLst>
        <pc:spChg chg="mod">
          <ac:chgData name="Ellis Hughes" userId="70958ad1-f5a5-48f5-9815-bf834be6566e" providerId="ADAL" clId="{E53DD366-8EC7-4AE9-B8DD-4E98E28BB51B}" dt="2021-10-22T20:41:52.878" v="2249" actId="20577"/>
          <ac:spMkLst>
            <pc:docMk/>
            <pc:sldMk cId="1899213731" sldId="405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2T20:42:04.288" v="2284" actId="20577"/>
          <ac:spMkLst>
            <pc:docMk/>
            <pc:sldMk cId="1899213731" sldId="405"/>
            <ac:spMk id="8" creationId="{6A34AC25-F9D4-48D7-A664-C590D06BF559}"/>
          </ac:spMkLst>
        </pc:spChg>
      </pc:sldChg>
      <pc:sldChg chg="add">
        <pc:chgData name="Ellis Hughes" userId="70958ad1-f5a5-48f5-9815-bf834be6566e" providerId="ADAL" clId="{E53DD366-8EC7-4AE9-B8DD-4E98E28BB51B}" dt="2021-10-25T14:30:31.117" v="2325"/>
        <pc:sldMkLst>
          <pc:docMk/>
          <pc:sldMk cId="3821056105" sldId="406"/>
        </pc:sldMkLst>
      </pc:sldChg>
      <pc:sldChg chg="addSp delSp modSp add mod">
        <pc:chgData name="Ellis Hughes" userId="70958ad1-f5a5-48f5-9815-bf834be6566e" providerId="ADAL" clId="{E53DD366-8EC7-4AE9-B8DD-4E98E28BB51B}" dt="2021-10-26T18:56:02.590" v="3588" actId="14100"/>
        <pc:sldMkLst>
          <pc:docMk/>
          <pc:sldMk cId="430117980" sldId="407"/>
        </pc:sldMkLst>
        <pc:spChg chg="del">
          <ac:chgData name="Ellis Hughes" userId="70958ad1-f5a5-48f5-9815-bf834be6566e" providerId="ADAL" clId="{E53DD366-8EC7-4AE9-B8DD-4E98E28BB51B}" dt="2021-10-25T14:32:13.577" v="2592" actId="478"/>
          <ac:spMkLst>
            <pc:docMk/>
            <pc:sldMk cId="430117980" sldId="407"/>
            <ac:spMk id="2" creationId="{7D7427A6-1030-45CE-92A8-5212E0F721D8}"/>
          </ac:spMkLst>
        </pc:spChg>
        <pc:spChg chg="add mod">
          <ac:chgData name="Ellis Hughes" userId="70958ad1-f5a5-48f5-9815-bf834be6566e" providerId="ADAL" clId="{E53DD366-8EC7-4AE9-B8DD-4E98E28BB51B}" dt="2021-10-25T14:32:50.154" v="2616" actId="14100"/>
          <ac:spMkLst>
            <pc:docMk/>
            <pc:sldMk cId="430117980" sldId="407"/>
            <ac:spMk id="3" creationId="{E8CC6C66-6F5E-46BF-972E-AF15E6DD18D0}"/>
          </ac:spMkLst>
        </pc:spChg>
        <pc:spChg chg="add del mod">
          <ac:chgData name="Ellis Hughes" userId="70958ad1-f5a5-48f5-9815-bf834be6566e" providerId="ADAL" clId="{E53DD366-8EC7-4AE9-B8DD-4E98E28BB51B}" dt="2021-10-25T14:32:15.534" v="2593" actId="478"/>
          <ac:spMkLst>
            <pc:docMk/>
            <pc:sldMk cId="430117980" sldId="407"/>
            <ac:spMk id="5" creationId="{F791790A-5731-4DFE-8DC6-3336F92A8E42}"/>
          </ac:spMkLst>
        </pc:spChg>
        <pc:spChg chg="add mod">
          <ac:chgData name="Ellis Hughes" userId="70958ad1-f5a5-48f5-9815-bf834be6566e" providerId="ADAL" clId="{E53DD366-8EC7-4AE9-B8DD-4E98E28BB51B}" dt="2021-10-25T14:32:50.154" v="2616" actId="14100"/>
          <ac:spMkLst>
            <pc:docMk/>
            <pc:sldMk cId="430117980" sldId="407"/>
            <ac:spMk id="7" creationId="{F09F9528-97AF-46BD-A42E-120300848722}"/>
          </ac:spMkLst>
        </pc:spChg>
        <pc:spChg chg="add mod">
          <ac:chgData name="Ellis Hughes" userId="70958ad1-f5a5-48f5-9815-bf834be6566e" providerId="ADAL" clId="{E53DD366-8EC7-4AE9-B8DD-4E98E28BB51B}" dt="2021-10-25T14:32:50.154" v="2616" actId="14100"/>
          <ac:spMkLst>
            <pc:docMk/>
            <pc:sldMk cId="430117980" sldId="407"/>
            <ac:spMk id="9" creationId="{7F7F4FCB-A11B-4893-A8DC-57044090D74B}"/>
          </ac:spMkLst>
        </pc:spChg>
        <pc:spChg chg="add del mod">
          <ac:chgData name="Ellis Hughes" userId="70958ad1-f5a5-48f5-9815-bf834be6566e" providerId="ADAL" clId="{E53DD366-8EC7-4AE9-B8DD-4E98E28BB51B}" dt="2021-10-26T18:54:47.253" v="3566" actId="478"/>
          <ac:spMkLst>
            <pc:docMk/>
            <pc:sldMk cId="430117980" sldId="407"/>
            <ac:spMk id="10" creationId="{B8C78C56-4D09-4459-AA7C-43A573DBF21B}"/>
          </ac:spMkLst>
        </pc:spChg>
        <pc:spChg chg="add del mod">
          <ac:chgData name="Ellis Hughes" userId="70958ad1-f5a5-48f5-9815-bf834be6566e" providerId="ADAL" clId="{E53DD366-8EC7-4AE9-B8DD-4E98E28BB51B}" dt="2021-10-26T18:54:48.510" v="3567" actId="478"/>
          <ac:spMkLst>
            <pc:docMk/>
            <pc:sldMk cId="430117980" sldId="407"/>
            <ac:spMk id="11" creationId="{85DEE361-891A-48B9-9B7E-9FE0F9DFFED1}"/>
          </ac:spMkLst>
        </pc:spChg>
        <pc:spChg chg="add del mod">
          <ac:chgData name="Ellis Hughes" userId="70958ad1-f5a5-48f5-9815-bf834be6566e" providerId="ADAL" clId="{E53DD366-8EC7-4AE9-B8DD-4E98E28BB51B}" dt="2021-10-26T18:54:49.750" v="3568" actId="478"/>
          <ac:spMkLst>
            <pc:docMk/>
            <pc:sldMk cId="430117980" sldId="407"/>
            <ac:spMk id="12" creationId="{3B1B2EC8-F1A7-45B6-8908-8748C2C8A614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3" creationId="{28DA3B2A-BDAE-4795-A1ED-337B3B75151D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4" creationId="{BE63E247-0BED-4476-8B64-E7F0E4919D3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5" creationId="{B1FA705B-AF2A-448C-994A-D175C1F5A04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6" creationId="{6A5988EC-BB65-4B24-8434-85C210A26D1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7" creationId="{780EAF2B-19EC-4122-BCBF-38B98B581AEC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8" creationId="{00A0FFD5-47EA-4B4F-BD7A-501501760DAD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19" creationId="{C29BF83C-A09C-4C13-BA13-B5ECD47FB6BA}"/>
          </ac:spMkLst>
        </pc:spChg>
        <pc:spChg chg="add mod">
          <ac:chgData name="Ellis Hughes" userId="70958ad1-f5a5-48f5-9815-bf834be6566e" providerId="ADAL" clId="{E53DD366-8EC7-4AE9-B8DD-4E98E28BB51B}" dt="2021-10-25T14:37:33.339" v="2781" actId="1076"/>
          <ac:spMkLst>
            <pc:docMk/>
            <pc:sldMk cId="430117980" sldId="407"/>
            <ac:spMk id="20" creationId="{F2CDF495-9829-406F-AB10-4BFF2AF6D0DB}"/>
          </ac:spMkLst>
        </pc:spChg>
        <pc:spChg chg="add del mod">
          <ac:chgData name="Ellis Hughes" userId="70958ad1-f5a5-48f5-9815-bf834be6566e" providerId="ADAL" clId="{E53DD366-8EC7-4AE9-B8DD-4E98E28BB51B}" dt="2021-10-25T14:34:55.093" v="2737" actId="478"/>
          <ac:spMkLst>
            <pc:docMk/>
            <pc:sldMk cId="430117980" sldId="407"/>
            <ac:spMk id="21" creationId="{34748BD7-49BB-4821-AC1A-3D07506CA488}"/>
          </ac:spMkLst>
        </pc:spChg>
        <pc:spChg chg="add mod">
          <ac:chgData name="Ellis Hughes" userId="70958ad1-f5a5-48f5-9815-bf834be6566e" providerId="ADAL" clId="{E53DD366-8EC7-4AE9-B8DD-4E98E28BB51B}" dt="2021-10-26T18:55:57.431" v="3587" actId="14100"/>
          <ac:spMkLst>
            <pc:docMk/>
            <pc:sldMk cId="430117980" sldId="407"/>
            <ac:spMk id="27" creationId="{2C75A948-4871-49C0-8E09-918C29BE2F58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31" creationId="{E0288D25-1DA8-45E2-B951-8F548FCAB881}"/>
          </ac:spMkLst>
        </pc:spChg>
        <pc:spChg chg="add mod">
          <ac:chgData name="Ellis Hughes" userId="70958ad1-f5a5-48f5-9815-bf834be6566e" providerId="ADAL" clId="{E53DD366-8EC7-4AE9-B8DD-4E98E28BB51B}" dt="2021-10-26T18:55:54.652" v="3586" actId="1076"/>
          <ac:spMkLst>
            <pc:docMk/>
            <pc:sldMk cId="430117980" sldId="407"/>
            <ac:spMk id="32" creationId="{F1670A47-41C2-46AE-9A60-1A592FBC2429}"/>
          </ac:spMkLst>
        </pc:spChg>
        <pc:cxnChg chg="add mod">
          <ac:chgData name="Ellis Hughes" userId="70958ad1-f5a5-48f5-9815-bf834be6566e" providerId="ADAL" clId="{E53DD366-8EC7-4AE9-B8DD-4E98E28BB51B}" dt="2021-10-26T18:55:54.652" v="3586" actId="1076"/>
          <ac:cxnSpMkLst>
            <pc:docMk/>
            <pc:sldMk cId="430117980" sldId="407"/>
            <ac:cxnSpMk id="22" creationId="{38C53C21-4612-4E8E-AD30-F1AFF85C10E5}"/>
          </ac:cxnSpMkLst>
        </pc:cxnChg>
        <pc:cxnChg chg="add del mod">
          <ac:chgData name="Ellis Hughes" userId="70958ad1-f5a5-48f5-9815-bf834be6566e" providerId="ADAL" clId="{E53DD366-8EC7-4AE9-B8DD-4E98E28BB51B}" dt="2021-10-26T18:54:50.557" v="3569" actId="478"/>
          <ac:cxnSpMkLst>
            <pc:docMk/>
            <pc:sldMk cId="430117980" sldId="407"/>
            <ac:cxnSpMk id="25" creationId="{3B1A633E-4628-4B0D-8658-2EF03EB207AA}"/>
          </ac:cxnSpMkLst>
        </pc:cxnChg>
        <pc:cxnChg chg="add mod">
          <ac:chgData name="Ellis Hughes" userId="70958ad1-f5a5-48f5-9815-bf834be6566e" providerId="ADAL" clId="{E53DD366-8EC7-4AE9-B8DD-4E98E28BB51B}" dt="2021-10-26T18:55:54.652" v="3586" actId="1076"/>
          <ac:cxnSpMkLst>
            <pc:docMk/>
            <pc:sldMk cId="430117980" sldId="407"/>
            <ac:cxnSpMk id="30" creationId="{6E4FAAC7-91AB-483E-B4D7-0CC97FA49A32}"/>
          </ac:cxnSpMkLst>
        </pc:cxnChg>
        <pc:cxnChg chg="add mod">
          <ac:chgData name="Ellis Hughes" userId="70958ad1-f5a5-48f5-9815-bf834be6566e" providerId="ADAL" clId="{E53DD366-8EC7-4AE9-B8DD-4E98E28BB51B}" dt="2021-10-26T18:55:54.652" v="3586" actId="1076"/>
          <ac:cxnSpMkLst>
            <pc:docMk/>
            <pc:sldMk cId="430117980" sldId="407"/>
            <ac:cxnSpMk id="35" creationId="{29DA4205-3820-4AF7-809A-09222324EB25}"/>
          </ac:cxnSpMkLst>
        </pc:cxnChg>
        <pc:cxnChg chg="add mod">
          <ac:chgData name="Ellis Hughes" userId="70958ad1-f5a5-48f5-9815-bf834be6566e" providerId="ADAL" clId="{E53DD366-8EC7-4AE9-B8DD-4E98E28BB51B}" dt="2021-10-26T18:56:02.590" v="3588" actId="14100"/>
          <ac:cxnSpMkLst>
            <pc:docMk/>
            <pc:sldMk cId="430117980" sldId="407"/>
            <ac:cxnSpMk id="40" creationId="{4C0B8916-D116-4231-9816-8F8179855583}"/>
          </ac:cxnSpMkLst>
        </pc:cxnChg>
      </pc:sldChg>
      <pc:sldChg chg="add">
        <pc:chgData name="Ellis Hughes" userId="70958ad1-f5a5-48f5-9815-bf834be6566e" providerId="ADAL" clId="{E53DD366-8EC7-4AE9-B8DD-4E98E28BB51B}" dt="2021-10-25T14:38:00.771" v="2812"/>
        <pc:sldMkLst>
          <pc:docMk/>
          <pc:sldMk cId="1052588023" sldId="408"/>
        </pc:sldMkLst>
      </pc:sldChg>
      <pc:sldChg chg="modSp add mod">
        <pc:chgData name="Ellis Hughes" userId="70958ad1-f5a5-48f5-9815-bf834be6566e" providerId="ADAL" clId="{E53DD366-8EC7-4AE9-B8DD-4E98E28BB51B}" dt="2021-10-26T19:49:38.850" v="3947" actId="20577"/>
        <pc:sldMkLst>
          <pc:docMk/>
          <pc:sldMk cId="2122518490" sldId="409"/>
        </pc:sldMkLst>
        <pc:spChg chg="mod">
          <ac:chgData name="Ellis Hughes" userId="70958ad1-f5a5-48f5-9815-bf834be6566e" providerId="ADAL" clId="{E53DD366-8EC7-4AE9-B8DD-4E98E28BB51B}" dt="2021-10-26T19:49:38.850" v="3947" actId="20577"/>
          <ac:spMkLst>
            <pc:docMk/>
            <pc:sldMk cId="2122518490" sldId="409"/>
            <ac:spMk id="2" creationId="{7D7427A6-1030-45CE-92A8-5212E0F721D8}"/>
          </ac:spMkLst>
        </pc:spChg>
      </pc:sldChg>
      <pc:sldChg chg="addSp delSp modSp add mod">
        <pc:chgData name="Ellis Hughes" userId="70958ad1-f5a5-48f5-9815-bf834be6566e" providerId="ADAL" clId="{E53DD366-8EC7-4AE9-B8DD-4E98E28BB51B}" dt="2021-10-26T19:39:02.036" v="3662" actId="478"/>
        <pc:sldMkLst>
          <pc:docMk/>
          <pc:sldMk cId="371209954" sldId="410"/>
        </pc:sldMkLst>
        <pc:spChg chg="mod">
          <ac:chgData name="Ellis Hughes" userId="70958ad1-f5a5-48f5-9815-bf834be6566e" providerId="ADAL" clId="{E53DD366-8EC7-4AE9-B8DD-4E98E28BB51B}" dt="2021-10-26T19:37:32.155" v="3635" actId="1076"/>
          <ac:spMkLst>
            <pc:docMk/>
            <pc:sldMk cId="371209954" sldId="410"/>
            <ac:spMk id="7" creationId="{F09F9528-97AF-46BD-A42E-120300848722}"/>
          </ac:spMkLst>
        </pc:spChg>
        <pc:spChg chg="mod">
          <ac:chgData name="Ellis Hughes" userId="70958ad1-f5a5-48f5-9815-bf834be6566e" providerId="ADAL" clId="{E53DD366-8EC7-4AE9-B8DD-4E98E28BB51B}" dt="2021-10-25T14:48:24.776" v="3432" actId="1076"/>
          <ac:spMkLst>
            <pc:docMk/>
            <pc:sldMk cId="371209954" sldId="410"/>
            <ac:spMk id="8" creationId="{6A34AC25-F9D4-48D7-A664-C590D06BF559}"/>
          </ac:spMkLst>
        </pc:spChg>
        <pc:spChg chg="mod">
          <ac:chgData name="Ellis Hughes" userId="70958ad1-f5a5-48f5-9815-bf834be6566e" providerId="ADAL" clId="{E53DD366-8EC7-4AE9-B8DD-4E98E28BB51B}" dt="2021-10-26T19:37:17.096" v="3631" actId="1076"/>
          <ac:spMkLst>
            <pc:docMk/>
            <pc:sldMk cId="371209954" sldId="410"/>
            <ac:spMk id="9" creationId="{7F7F4FCB-A11B-4893-A8DC-57044090D74B}"/>
          </ac:spMkLst>
        </pc:spChg>
        <pc:spChg chg="del">
          <ac:chgData name="Ellis Hughes" userId="70958ad1-f5a5-48f5-9815-bf834be6566e" providerId="ADAL" clId="{E53DD366-8EC7-4AE9-B8DD-4E98E28BB51B}" dt="2021-10-26T19:35:02.446" v="3589" actId="478"/>
          <ac:spMkLst>
            <pc:docMk/>
            <pc:sldMk cId="371209954" sldId="410"/>
            <ac:spMk id="10" creationId="{B8C78C56-4D09-4459-AA7C-43A573DBF21B}"/>
          </ac:spMkLst>
        </pc:spChg>
        <pc:spChg chg="del mod">
          <ac:chgData name="Ellis Hughes" userId="70958ad1-f5a5-48f5-9815-bf834be6566e" providerId="ADAL" clId="{E53DD366-8EC7-4AE9-B8DD-4E98E28BB51B}" dt="2021-10-26T19:35:03.852" v="3590" actId="478"/>
          <ac:spMkLst>
            <pc:docMk/>
            <pc:sldMk cId="371209954" sldId="410"/>
            <ac:spMk id="11" creationId="{85DEE361-891A-48B9-9B7E-9FE0F9DFFED1}"/>
          </ac:spMkLst>
        </pc:spChg>
        <pc:spChg chg="del mod">
          <ac:chgData name="Ellis Hughes" userId="70958ad1-f5a5-48f5-9815-bf834be6566e" providerId="ADAL" clId="{E53DD366-8EC7-4AE9-B8DD-4E98E28BB51B}" dt="2021-10-26T19:35:05.256" v="3591" actId="478"/>
          <ac:spMkLst>
            <pc:docMk/>
            <pc:sldMk cId="371209954" sldId="410"/>
            <ac:spMk id="12" creationId="{3B1B2EC8-F1A7-45B6-8908-8748C2C8A614}"/>
          </ac:spMkLst>
        </pc:spChg>
        <pc:spChg chg="mod">
          <ac:chgData name="Ellis Hughes" userId="70958ad1-f5a5-48f5-9815-bf834be6566e" providerId="ADAL" clId="{E53DD366-8EC7-4AE9-B8DD-4E98E28BB51B}" dt="2021-10-26T19:35:33.146" v="3603" actId="1076"/>
          <ac:spMkLst>
            <pc:docMk/>
            <pc:sldMk cId="371209954" sldId="410"/>
            <ac:spMk id="13" creationId="{28DA3B2A-BDAE-4795-A1ED-337B3B75151D}"/>
          </ac:spMkLst>
        </pc:spChg>
        <pc:spChg chg="mod">
          <ac:chgData name="Ellis Hughes" userId="70958ad1-f5a5-48f5-9815-bf834be6566e" providerId="ADAL" clId="{E53DD366-8EC7-4AE9-B8DD-4E98E28BB51B}" dt="2021-10-26T19:37:34.159" v="3636" actId="1076"/>
          <ac:spMkLst>
            <pc:docMk/>
            <pc:sldMk cId="371209954" sldId="410"/>
            <ac:spMk id="14" creationId="{BE63E247-0BED-4476-8B64-E7F0E4919D38}"/>
          </ac:spMkLst>
        </pc:spChg>
        <pc:spChg chg="mod">
          <ac:chgData name="Ellis Hughes" userId="70958ad1-f5a5-48f5-9815-bf834be6566e" providerId="ADAL" clId="{E53DD366-8EC7-4AE9-B8DD-4E98E28BB51B}" dt="2021-10-26T19:38:24.376" v="3650" actId="1076"/>
          <ac:spMkLst>
            <pc:docMk/>
            <pc:sldMk cId="371209954" sldId="410"/>
            <ac:spMk id="15" creationId="{B1FA705B-AF2A-448C-994A-D175C1F5A048}"/>
          </ac:spMkLst>
        </pc:spChg>
        <pc:spChg chg="mod">
          <ac:chgData name="Ellis Hughes" userId="70958ad1-f5a5-48f5-9815-bf834be6566e" providerId="ADAL" clId="{E53DD366-8EC7-4AE9-B8DD-4E98E28BB51B}" dt="2021-10-26T19:35:26.226" v="3600" actId="1076"/>
          <ac:spMkLst>
            <pc:docMk/>
            <pc:sldMk cId="371209954" sldId="410"/>
            <ac:spMk id="16" creationId="{6A5988EC-BB65-4B24-8434-85C210A26D18}"/>
          </ac:spMkLst>
        </pc:spChg>
        <pc:spChg chg="mod">
          <ac:chgData name="Ellis Hughes" userId="70958ad1-f5a5-48f5-9815-bf834be6566e" providerId="ADAL" clId="{E53DD366-8EC7-4AE9-B8DD-4E98E28BB51B}" dt="2021-10-26T19:37:36.069" v="3637" actId="1076"/>
          <ac:spMkLst>
            <pc:docMk/>
            <pc:sldMk cId="371209954" sldId="410"/>
            <ac:spMk id="17" creationId="{780EAF2B-19EC-4122-BCBF-38B98B581AEC}"/>
          </ac:spMkLst>
        </pc:spChg>
        <pc:spChg chg="mod">
          <ac:chgData name="Ellis Hughes" userId="70958ad1-f5a5-48f5-9815-bf834be6566e" providerId="ADAL" clId="{E53DD366-8EC7-4AE9-B8DD-4E98E28BB51B}" dt="2021-10-26T19:38:26.715" v="3651" actId="1076"/>
          <ac:spMkLst>
            <pc:docMk/>
            <pc:sldMk cId="371209954" sldId="410"/>
            <ac:spMk id="18" creationId="{00A0FFD5-47EA-4B4F-BD7A-501501760DAD}"/>
          </ac:spMkLst>
        </pc:spChg>
        <pc:spChg chg="mod">
          <ac:chgData name="Ellis Hughes" userId="70958ad1-f5a5-48f5-9815-bf834be6566e" providerId="ADAL" clId="{E53DD366-8EC7-4AE9-B8DD-4E98E28BB51B}" dt="2021-10-25T14:48:46.645" v="3453" actId="1076"/>
          <ac:spMkLst>
            <pc:docMk/>
            <pc:sldMk cId="371209954" sldId="410"/>
            <ac:spMk id="19" creationId="{C29BF83C-A09C-4C13-BA13-B5ECD47FB6BA}"/>
          </ac:spMkLst>
        </pc:spChg>
        <pc:spChg chg="mod">
          <ac:chgData name="Ellis Hughes" userId="70958ad1-f5a5-48f5-9815-bf834be6566e" providerId="ADAL" clId="{E53DD366-8EC7-4AE9-B8DD-4E98E28BB51B}" dt="2021-10-26T19:38:59.650" v="3661" actId="1076"/>
          <ac:spMkLst>
            <pc:docMk/>
            <pc:sldMk cId="371209954" sldId="410"/>
            <ac:spMk id="20" creationId="{F2CDF495-9829-406F-AB10-4BFF2AF6D0DB}"/>
          </ac:spMkLst>
        </pc:spChg>
        <pc:spChg chg="add mod">
          <ac:chgData name="Ellis Hughes" userId="70958ad1-f5a5-48f5-9815-bf834be6566e" providerId="ADAL" clId="{E53DD366-8EC7-4AE9-B8DD-4E98E28BB51B}" dt="2021-10-26T19:37:25.404" v="3634" actId="14100"/>
          <ac:spMkLst>
            <pc:docMk/>
            <pc:sldMk cId="371209954" sldId="410"/>
            <ac:spMk id="122" creationId="{8EE2C9B1-8D85-47CE-B60A-B817E535CEEC}"/>
          </ac:spMkLst>
        </pc:spChg>
        <pc:spChg chg="add mod">
          <ac:chgData name="Ellis Hughes" userId="70958ad1-f5a5-48f5-9815-bf834be6566e" providerId="ADAL" clId="{E53DD366-8EC7-4AE9-B8DD-4E98E28BB51B}" dt="2021-10-26T19:38:45.655" v="3659" actId="14100"/>
          <ac:spMkLst>
            <pc:docMk/>
            <pc:sldMk cId="371209954" sldId="410"/>
            <ac:spMk id="123" creationId="{A2953538-1CFC-429B-8F00-1F1E932B17F0}"/>
          </ac:spMkLst>
        </pc:spChg>
        <pc:spChg chg="add mod">
          <ac:chgData name="Ellis Hughes" userId="70958ad1-f5a5-48f5-9815-bf834be6566e" providerId="ADAL" clId="{E53DD366-8EC7-4AE9-B8DD-4E98E28BB51B}" dt="2021-10-26T19:38:43.832" v="3658" actId="14100"/>
          <ac:spMkLst>
            <pc:docMk/>
            <pc:sldMk cId="371209954" sldId="410"/>
            <ac:spMk id="128" creationId="{61764500-167F-4CCA-875A-FEB1A9FA70E1}"/>
          </ac:spMkLst>
        </pc:spChg>
        <pc:spChg chg="add mod">
          <ac:chgData name="Ellis Hughes" userId="70958ad1-f5a5-48f5-9815-bf834be6566e" providerId="ADAL" clId="{E53DD366-8EC7-4AE9-B8DD-4E98E28BB51B}" dt="2021-10-25T14:52:49.240" v="3460" actId="14100"/>
          <ac:spMkLst>
            <pc:docMk/>
            <pc:sldMk cId="371209954" sldId="410"/>
            <ac:spMk id="130" creationId="{D9FA44F3-1470-4286-A47F-6EBF660BE353}"/>
          </ac:spMkLst>
        </pc:spChg>
        <pc:spChg chg="add mod">
          <ac:chgData name="Ellis Hughes" userId="70958ad1-f5a5-48f5-9815-bf834be6566e" providerId="ADAL" clId="{E53DD366-8EC7-4AE9-B8DD-4E98E28BB51B}" dt="2021-10-25T14:53:15.380" v="3467" actId="1076"/>
          <ac:spMkLst>
            <pc:docMk/>
            <pc:sldMk cId="371209954" sldId="410"/>
            <ac:spMk id="131" creationId="{DDFD2FF3-D7A2-4412-8BD8-25256DD7E1C6}"/>
          </ac:spMkLst>
        </pc:spChg>
        <pc:spChg chg="add mod">
          <ac:chgData name="Ellis Hughes" userId="70958ad1-f5a5-48f5-9815-bf834be6566e" providerId="ADAL" clId="{E53DD366-8EC7-4AE9-B8DD-4E98E28BB51B}" dt="2021-10-25T14:53:29.615" v="3469" actId="1076"/>
          <ac:spMkLst>
            <pc:docMk/>
            <pc:sldMk cId="371209954" sldId="410"/>
            <ac:spMk id="132" creationId="{43B6B5D5-0302-4B8B-B1BD-FF225AD86C0E}"/>
          </ac:spMkLst>
        </pc:spChg>
        <pc:cxnChg chg="del mod">
          <ac:chgData name="Ellis Hughes" userId="70958ad1-f5a5-48f5-9815-bf834be6566e" providerId="ADAL" clId="{E53DD366-8EC7-4AE9-B8DD-4E98E28BB51B}" dt="2021-10-26T19:35:14.327" v="3595" actId="478"/>
          <ac:cxnSpMkLst>
            <pc:docMk/>
            <pc:sldMk cId="371209954" sldId="410"/>
            <ac:cxnSpMk id="22" creationId="{38C53C21-4612-4E8E-AD30-F1AFF85C10E5}"/>
          </ac:cxnSpMkLst>
        </pc:cxnChg>
        <pc:cxnChg chg="del mod">
          <ac:chgData name="Ellis Hughes" userId="70958ad1-f5a5-48f5-9815-bf834be6566e" providerId="ADAL" clId="{E53DD366-8EC7-4AE9-B8DD-4E98E28BB51B}" dt="2021-10-26T19:35:10.347" v="3592" actId="478"/>
          <ac:cxnSpMkLst>
            <pc:docMk/>
            <pc:sldMk cId="371209954" sldId="410"/>
            <ac:cxnSpMk id="25" creationId="{3B1A633E-4628-4B0D-8658-2EF03EB207AA}"/>
          </ac:cxnSpMkLst>
        </pc:cxnChg>
        <pc:cxnChg chg="add mod">
          <ac:chgData name="Ellis Hughes" userId="70958ad1-f5a5-48f5-9815-bf834be6566e" providerId="ADAL" clId="{E53DD366-8EC7-4AE9-B8DD-4E98E28BB51B}" dt="2021-10-26T19:37:32.155" v="3635" actId="1076"/>
          <ac:cxnSpMkLst>
            <pc:docMk/>
            <pc:sldMk cId="371209954" sldId="410"/>
            <ac:cxnSpMk id="29" creationId="{6DCB7271-5574-4725-84F2-BADEE313343D}"/>
          </ac:cxnSpMkLst>
        </pc:cxnChg>
        <pc:cxnChg chg="mod">
          <ac:chgData name="Ellis Hughes" userId="70958ad1-f5a5-48f5-9815-bf834be6566e" providerId="ADAL" clId="{E53DD366-8EC7-4AE9-B8DD-4E98E28BB51B}" dt="2021-10-26T19:35:33.146" v="3603" actId="1076"/>
          <ac:cxnSpMkLst>
            <pc:docMk/>
            <pc:sldMk cId="371209954" sldId="410"/>
            <ac:cxnSpMk id="30" creationId="{6E4FAAC7-91AB-483E-B4D7-0CC97FA49A32}"/>
          </ac:cxnSpMkLst>
        </pc:cxnChg>
        <pc:cxnChg chg="add del mod">
          <ac:chgData name="Ellis Hughes" userId="70958ad1-f5a5-48f5-9815-bf834be6566e" providerId="ADAL" clId="{E53DD366-8EC7-4AE9-B8DD-4E98E28BB51B}" dt="2021-10-26T19:35:54.795" v="3609" actId="478"/>
          <ac:cxnSpMkLst>
            <pc:docMk/>
            <pc:sldMk cId="371209954" sldId="410"/>
            <ac:cxnSpMk id="32" creationId="{3C8FC38F-82A2-4A12-8B91-405207CDC94F}"/>
          </ac:cxnSpMkLst>
        </pc:cxnChg>
        <pc:cxnChg chg="mod">
          <ac:chgData name="Ellis Hughes" userId="70958ad1-f5a5-48f5-9815-bf834be6566e" providerId="ADAL" clId="{E53DD366-8EC7-4AE9-B8DD-4E98E28BB51B}" dt="2021-10-26T19:38:26.715" v="3651" actId="1076"/>
          <ac:cxnSpMkLst>
            <pc:docMk/>
            <pc:sldMk cId="371209954" sldId="410"/>
            <ac:cxnSpMk id="35" creationId="{29DA4205-3820-4AF7-809A-09222324EB25}"/>
          </ac:cxnSpMkLst>
        </pc:cxnChg>
        <pc:cxnChg chg="add del mod">
          <ac:chgData name="Ellis Hughes" userId="70958ad1-f5a5-48f5-9815-bf834be6566e" providerId="ADAL" clId="{E53DD366-8EC7-4AE9-B8DD-4E98E28BB51B}" dt="2021-10-25T14:42:23.673" v="3329"/>
          <ac:cxnSpMkLst>
            <pc:docMk/>
            <pc:sldMk cId="371209954" sldId="410"/>
            <ac:cxnSpMk id="36" creationId="{B5E3ACCD-A511-45E3-8D6F-2560ABCC5A16}"/>
          </ac:cxnSpMkLst>
        </pc:cxnChg>
        <pc:cxnChg chg="add del mod">
          <ac:chgData name="Ellis Hughes" userId="70958ad1-f5a5-48f5-9815-bf834be6566e" providerId="ADAL" clId="{E53DD366-8EC7-4AE9-B8DD-4E98E28BB51B}" dt="2021-10-26T19:35:45.187" v="3605" actId="478"/>
          <ac:cxnSpMkLst>
            <pc:docMk/>
            <pc:sldMk cId="371209954" sldId="410"/>
            <ac:cxnSpMk id="37" creationId="{88F61B97-0B24-4B95-807F-ED5F4035B9DA}"/>
          </ac:cxnSpMkLst>
        </pc:cxnChg>
        <pc:cxnChg chg="add mod">
          <ac:chgData name="Ellis Hughes" userId="70958ad1-f5a5-48f5-9815-bf834be6566e" providerId="ADAL" clId="{E53DD366-8EC7-4AE9-B8DD-4E98E28BB51B}" dt="2021-10-26T19:35:33.146" v="3603" actId="1076"/>
          <ac:cxnSpMkLst>
            <pc:docMk/>
            <pc:sldMk cId="371209954" sldId="410"/>
            <ac:cxnSpMk id="39" creationId="{315B3CEC-DC5E-48F1-B0E0-E95E9AFFDB31}"/>
          </ac:cxnSpMkLst>
        </pc:cxnChg>
        <pc:cxnChg chg="mod">
          <ac:chgData name="Ellis Hughes" userId="70958ad1-f5a5-48f5-9815-bf834be6566e" providerId="ADAL" clId="{E53DD366-8EC7-4AE9-B8DD-4E98E28BB51B}" dt="2021-10-26T19:38:59.650" v="3661" actId="1076"/>
          <ac:cxnSpMkLst>
            <pc:docMk/>
            <pc:sldMk cId="371209954" sldId="410"/>
            <ac:cxnSpMk id="40" creationId="{4C0B8916-D116-4231-9816-8F8179855583}"/>
          </ac:cxnSpMkLst>
        </pc:cxnChg>
        <pc:cxnChg chg="add mod">
          <ac:chgData name="Ellis Hughes" userId="70958ad1-f5a5-48f5-9815-bf834be6566e" providerId="ADAL" clId="{E53DD366-8EC7-4AE9-B8DD-4E98E28BB51B}" dt="2021-10-26T19:35:33.146" v="3603" actId="1076"/>
          <ac:cxnSpMkLst>
            <pc:docMk/>
            <pc:sldMk cId="371209954" sldId="410"/>
            <ac:cxnSpMk id="42" creationId="{66DF90B3-ABDF-408C-8BF7-3DDEBD0ED74C}"/>
          </ac:cxnSpMkLst>
        </pc:cxnChg>
        <pc:cxnChg chg="add del mod">
          <ac:chgData name="Ellis Hughes" userId="70958ad1-f5a5-48f5-9815-bf834be6566e" providerId="ADAL" clId="{E53DD366-8EC7-4AE9-B8DD-4E98E28BB51B}" dt="2021-10-26T19:35:55.536" v="3610" actId="478"/>
          <ac:cxnSpMkLst>
            <pc:docMk/>
            <pc:sldMk cId="371209954" sldId="410"/>
            <ac:cxnSpMk id="47" creationId="{7B744924-72D4-424A-91D2-76E0A7B3B36E}"/>
          </ac:cxnSpMkLst>
        </pc:cxnChg>
        <pc:cxnChg chg="add mod">
          <ac:chgData name="Ellis Hughes" userId="70958ad1-f5a5-48f5-9815-bf834be6566e" providerId="ADAL" clId="{E53DD366-8EC7-4AE9-B8DD-4E98E28BB51B}" dt="2021-10-26T19:37:34.159" v="3636" actId="1076"/>
          <ac:cxnSpMkLst>
            <pc:docMk/>
            <pc:sldMk cId="371209954" sldId="410"/>
            <ac:cxnSpMk id="51" creationId="{10128308-A498-4D93-8AF9-346176970E0D}"/>
          </ac:cxnSpMkLst>
        </pc:cxnChg>
        <pc:cxnChg chg="add del mod">
          <ac:chgData name="Ellis Hughes" userId="70958ad1-f5a5-48f5-9815-bf834be6566e" providerId="ADAL" clId="{E53DD366-8EC7-4AE9-B8DD-4E98E28BB51B}" dt="2021-10-26T19:35:46.711" v="3607" actId="478"/>
          <ac:cxnSpMkLst>
            <pc:docMk/>
            <pc:sldMk cId="371209954" sldId="410"/>
            <ac:cxnSpMk id="54" creationId="{AD9B6413-B745-4ECF-9162-D736CB18ABB4}"/>
          </ac:cxnSpMkLst>
        </pc:cxnChg>
        <pc:cxnChg chg="add del mod">
          <ac:chgData name="Ellis Hughes" userId="70958ad1-f5a5-48f5-9815-bf834be6566e" providerId="ADAL" clId="{E53DD366-8EC7-4AE9-B8DD-4E98E28BB51B}" dt="2021-10-26T19:35:13.879" v="3594" actId="478"/>
          <ac:cxnSpMkLst>
            <pc:docMk/>
            <pc:sldMk cId="371209954" sldId="410"/>
            <ac:cxnSpMk id="57" creationId="{391E9746-FB73-48CE-912A-E2373541842B}"/>
          </ac:cxnSpMkLst>
        </pc:cxnChg>
        <pc:cxnChg chg="add del mod">
          <ac:chgData name="Ellis Hughes" userId="70958ad1-f5a5-48f5-9815-bf834be6566e" providerId="ADAL" clId="{E53DD366-8EC7-4AE9-B8DD-4E98E28BB51B}" dt="2021-10-26T19:36:48.162" v="3625" actId="478"/>
          <ac:cxnSpMkLst>
            <pc:docMk/>
            <pc:sldMk cId="371209954" sldId="410"/>
            <ac:cxnSpMk id="61" creationId="{92CD3919-2BF5-4069-A996-5728CB8719D0}"/>
          </ac:cxnSpMkLst>
        </pc:cxnChg>
        <pc:cxnChg chg="add mod">
          <ac:chgData name="Ellis Hughes" userId="70958ad1-f5a5-48f5-9815-bf834be6566e" providerId="ADAL" clId="{E53DD366-8EC7-4AE9-B8DD-4E98E28BB51B}" dt="2021-10-26T19:35:26.226" v="3600" actId="1076"/>
          <ac:cxnSpMkLst>
            <pc:docMk/>
            <pc:sldMk cId="371209954" sldId="410"/>
            <ac:cxnSpMk id="68" creationId="{39DAD2A1-1D7E-4266-84A2-15128EAF29B2}"/>
          </ac:cxnSpMkLst>
        </pc:cxnChg>
        <pc:cxnChg chg="add mod">
          <ac:chgData name="Ellis Hughes" userId="70958ad1-f5a5-48f5-9815-bf834be6566e" providerId="ADAL" clId="{E53DD366-8EC7-4AE9-B8DD-4E98E28BB51B}" dt="2021-10-26T19:37:36.069" v="3637" actId="1076"/>
          <ac:cxnSpMkLst>
            <pc:docMk/>
            <pc:sldMk cId="371209954" sldId="410"/>
            <ac:cxnSpMk id="69" creationId="{FB5B7609-937E-4058-BECF-F2740FFE68D5}"/>
          </ac:cxnSpMkLst>
        </pc:cxnChg>
        <pc:cxnChg chg="add mod">
          <ac:chgData name="Ellis Hughes" userId="70958ad1-f5a5-48f5-9815-bf834be6566e" providerId="ADAL" clId="{E53DD366-8EC7-4AE9-B8DD-4E98E28BB51B}" dt="2021-10-26T19:37:36.069" v="3637" actId="1076"/>
          <ac:cxnSpMkLst>
            <pc:docMk/>
            <pc:sldMk cId="371209954" sldId="410"/>
            <ac:cxnSpMk id="71" creationId="{D3144F48-8416-4D51-ACD2-138A534A72D3}"/>
          </ac:cxnSpMkLst>
        </pc:cxnChg>
        <pc:cxnChg chg="add mod">
          <ac:chgData name="Ellis Hughes" userId="70958ad1-f5a5-48f5-9815-bf834be6566e" providerId="ADAL" clId="{E53DD366-8EC7-4AE9-B8DD-4E98E28BB51B}" dt="2021-10-26T19:37:36.069" v="3637" actId="1076"/>
          <ac:cxnSpMkLst>
            <pc:docMk/>
            <pc:sldMk cId="371209954" sldId="410"/>
            <ac:cxnSpMk id="75" creationId="{2EE36E3F-1B6D-405B-B550-AA60850FC983}"/>
          </ac:cxnSpMkLst>
        </pc:cxnChg>
        <pc:cxnChg chg="add mod">
          <ac:chgData name="Ellis Hughes" userId="70958ad1-f5a5-48f5-9815-bf834be6566e" providerId="ADAL" clId="{E53DD366-8EC7-4AE9-B8DD-4E98E28BB51B}" dt="2021-10-26T19:36:38.581" v="3624" actId="14100"/>
          <ac:cxnSpMkLst>
            <pc:docMk/>
            <pc:sldMk cId="371209954" sldId="410"/>
            <ac:cxnSpMk id="77" creationId="{FB4895D7-7A2E-4A87-83F5-7DFD29F2A99D}"/>
          </ac:cxnSpMkLst>
        </pc:cxnChg>
        <pc:cxnChg chg="add mod">
          <ac:chgData name="Ellis Hughes" userId="70958ad1-f5a5-48f5-9815-bf834be6566e" providerId="ADAL" clId="{E53DD366-8EC7-4AE9-B8DD-4E98E28BB51B}" dt="2021-10-26T19:37:34.159" v="3636" actId="1076"/>
          <ac:cxnSpMkLst>
            <pc:docMk/>
            <pc:sldMk cId="371209954" sldId="410"/>
            <ac:cxnSpMk id="78" creationId="{07F04E68-8869-4B00-941B-9745F3A46C89}"/>
          </ac:cxnSpMkLst>
        </pc:cxnChg>
        <pc:cxnChg chg="add del mod">
          <ac:chgData name="Ellis Hughes" userId="70958ad1-f5a5-48f5-9815-bf834be6566e" providerId="ADAL" clId="{E53DD366-8EC7-4AE9-B8DD-4E98E28BB51B}" dt="2021-10-26T19:35:45.790" v="3606" actId="478"/>
          <ac:cxnSpMkLst>
            <pc:docMk/>
            <pc:sldMk cId="371209954" sldId="410"/>
            <ac:cxnSpMk id="81" creationId="{FCD6DE92-B6CB-4C03-A81B-3163224B96CC}"/>
          </ac:cxnSpMkLst>
        </pc:cxnChg>
        <pc:cxnChg chg="add mod">
          <ac:chgData name="Ellis Hughes" userId="70958ad1-f5a5-48f5-9815-bf834be6566e" providerId="ADAL" clId="{E53DD366-8EC7-4AE9-B8DD-4E98E28BB51B}" dt="2021-10-26T19:37:32.155" v="3635" actId="1076"/>
          <ac:cxnSpMkLst>
            <pc:docMk/>
            <pc:sldMk cId="371209954" sldId="410"/>
            <ac:cxnSpMk id="82" creationId="{79B86714-098D-4A82-A95E-F3B571054897}"/>
          </ac:cxnSpMkLst>
        </pc:cxnChg>
        <pc:cxnChg chg="add del mod">
          <ac:chgData name="Ellis Hughes" userId="70958ad1-f5a5-48f5-9815-bf834be6566e" providerId="ADAL" clId="{E53DD366-8EC7-4AE9-B8DD-4E98E28BB51B}" dt="2021-10-26T19:35:13.209" v="3593" actId="478"/>
          <ac:cxnSpMkLst>
            <pc:docMk/>
            <pc:sldMk cId="371209954" sldId="410"/>
            <ac:cxnSpMk id="86" creationId="{2CA363E8-2559-4C30-A114-1A2A308B603B}"/>
          </ac:cxnSpMkLst>
        </pc:cxnChg>
        <pc:cxnChg chg="add mod">
          <ac:chgData name="Ellis Hughes" userId="70958ad1-f5a5-48f5-9815-bf834be6566e" providerId="ADAL" clId="{E53DD366-8EC7-4AE9-B8DD-4E98E28BB51B}" dt="2021-10-26T19:38:24.376" v="3650" actId="1076"/>
          <ac:cxnSpMkLst>
            <pc:docMk/>
            <pc:sldMk cId="371209954" sldId="410"/>
            <ac:cxnSpMk id="94" creationId="{D405B8CA-69DE-43FD-8F4A-D417E20C6CE2}"/>
          </ac:cxnSpMkLst>
        </pc:cxnChg>
        <pc:cxnChg chg="add del mod">
          <ac:chgData name="Ellis Hughes" userId="70958ad1-f5a5-48f5-9815-bf834be6566e" providerId="ADAL" clId="{E53DD366-8EC7-4AE9-B8DD-4E98E28BB51B}" dt="2021-10-26T19:38:06.217" v="3642" actId="478"/>
          <ac:cxnSpMkLst>
            <pc:docMk/>
            <pc:sldMk cId="371209954" sldId="410"/>
            <ac:cxnSpMk id="97" creationId="{6656870B-E27B-40A5-A8FB-64356E07D69B}"/>
          </ac:cxnSpMkLst>
        </pc:cxnChg>
        <pc:cxnChg chg="add del mod">
          <ac:chgData name="Ellis Hughes" userId="70958ad1-f5a5-48f5-9815-bf834be6566e" providerId="ADAL" clId="{E53DD366-8EC7-4AE9-B8DD-4E98E28BB51B}" dt="2021-10-26T19:39:02.036" v="3662" actId="478"/>
          <ac:cxnSpMkLst>
            <pc:docMk/>
            <pc:sldMk cId="371209954" sldId="410"/>
            <ac:cxnSpMk id="98" creationId="{02EE3B15-AF42-4732-862C-5D966625C282}"/>
          </ac:cxnSpMkLst>
        </pc:cxnChg>
        <pc:cxnChg chg="add del mod">
          <ac:chgData name="Ellis Hughes" userId="70958ad1-f5a5-48f5-9815-bf834be6566e" providerId="ADAL" clId="{E53DD366-8EC7-4AE9-B8DD-4E98E28BB51B}" dt="2021-10-26T19:38:08.641" v="3643" actId="478"/>
          <ac:cxnSpMkLst>
            <pc:docMk/>
            <pc:sldMk cId="371209954" sldId="410"/>
            <ac:cxnSpMk id="100" creationId="{12292D61-3205-4169-836D-8FFD8844C3C0}"/>
          </ac:cxnSpMkLst>
        </pc:cxnChg>
        <pc:cxnChg chg="add del mod">
          <ac:chgData name="Ellis Hughes" userId="70958ad1-f5a5-48f5-9815-bf834be6566e" providerId="ADAL" clId="{E53DD366-8EC7-4AE9-B8DD-4E98E28BB51B}" dt="2021-10-26T19:38:52.932" v="3660" actId="478"/>
          <ac:cxnSpMkLst>
            <pc:docMk/>
            <pc:sldMk cId="371209954" sldId="410"/>
            <ac:cxnSpMk id="101" creationId="{1F10166C-E70C-4DDD-BCE9-C0F8F5D98FA8}"/>
          </ac:cxnSpMkLst>
        </pc:cxnChg>
        <pc:cxnChg chg="add del mod">
          <ac:chgData name="Ellis Hughes" userId="70958ad1-f5a5-48f5-9815-bf834be6566e" providerId="ADAL" clId="{E53DD366-8EC7-4AE9-B8DD-4E98E28BB51B}" dt="2021-10-26T19:38:10.700" v="3644" actId="478"/>
          <ac:cxnSpMkLst>
            <pc:docMk/>
            <pc:sldMk cId="371209954" sldId="410"/>
            <ac:cxnSpMk id="105" creationId="{30FD3133-19BF-4851-9A5B-B6CB1E772363}"/>
          </ac:cxnSpMkLst>
        </pc:cxnChg>
        <pc:cxnChg chg="add mod">
          <ac:chgData name="Ellis Hughes" userId="70958ad1-f5a5-48f5-9815-bf834be6566e" providerId="ADAL" clId="{E53DD366-8EC7-4AE9-B8DD-4E98E28BB51B}" dt="2021-10-26T19:38:26.715" v="3651" actId="1076"/>
          <ac:cxnSpMkLst>
            <pc:docMk/>
            <pc:sldMk cId="371209954" sldId="410"/>
            <ac:cxnSpMk id="108" creationId="{1B3C40CE-B48C-45A4-AACD-1517D86D87A8}"/>
          </ac:cxnSpMkLst>
        </pc:cxnChg>
        <pc:cxnChg chg="add mod">
          <ac:chgData name="Ellis Hughes" userId="70958ad1-f5a5-48f5-9815-bf834be6566e" providerId="ADAL" clId="{E53DD366-8EC7-4AE9-B8DD-4E98E28BB51B}" dt="2021-10-26T19:38:40.540" v="3657" actId="14100"/>
          <ac:cxnSpMkLst>
            <pc:docMk/>
            <pc:sldMk cId="371209954" sldId="410"/>
            <ac:cxnSpMk id="112" creationId="{71900828-639C-4344-8EF3-5860F2C3C0B1}"/>
          </ac:cxnSpMkLst>
        </pc:cxnChg>
        <pc:cxnChg chg="add del mod">
          <ac:chgData name="Ellis Hughes" userId="70958ad1-f5a5-48f5-9815-bf834be6566e" providerId="ADAL" clId="{E53DD366-8EC7-4AE9-B8DD-4E98E28BB51B}" dt="2021-10-26T19:38:11.303" v="3645" actId="478"/>
          <ac:cxnSpMkLst>
            <pc:docMk/>
            <pc:sldMk cId="371209954" sldId="410"/>
            <ac:cxnSpMk id="113" creationId="{34B1A772-3977-4489-967F-A83A44CBF885}"/>
          </ac:cxnSpMkLst>
        </pc:cxnChg>
        <pc:cxnChg chg="add mod">
          <ac:chgData name="Ellis Hughes" userId="70958ad1-f5a5-48f5-9815-bf834be6566e" providerId="ADAL" clId="{E53DD366-8EC7-4AE9-B8DD-4E98E28BB51B}" dt="2021-10-26T19:38:32.971" v="3653" actId="14100"/>
          <ac:cxnSpMkLst>
            <pc:docMk/>
            <pc:sldMk cId="371209954" sldId="410"/>
            <ac:cxnSpMk id="117" creationId="{C7C592E2-0EE6-470D-B512-F59CA9104E35}"/>
          </ac:cxnSpMkLst>
        </pc:cxnChg>
      </pc:sldChg>
      <pc:sldChg chg="add del">
        <pc:chgData name="Ellis Hughes" userId="70958ad1-f5a5-48f5-9815-bf834be6566e" providerId="ADAL" clId="{E53DD366-8EC7-4AE9-B8DD-4E98E28BB51B}" dt="2021-10-26T19:43:21.695" v="3719" actId="47"/>
        <pc:sldMkLst>
          <pc:docMk/>
          <pc:sldMk cId="1490075127" sldId="411"/>
        </pc:sldMkLst>
      </pc:sldChg>
      <pc:sldChg chg="add del">
        <pc:chgData name="Ellis Hughes" userId="70958ad1-f5a5-48f5-9815-bf834be6566e" providerId="ADAL" clId="{E53DD366-8EC7-4AE9-B8DD-4E98E28BB51B}" dt="2021-10-26T19:43:22.553" v="3720" actId="47"/>
        <pc:sldMkLst>
          <pc:docMk/>
          <pc:sldMk cId="2443348982" sldId="412"/>
        </pc:sldMkLst>
      </pc:sldChg>
      <pc:sldChg chg="addSp modSp add mod">
        <pc:chgData name="Ellis Hughes" userId="70958ad1-f5a5-48f5-9815-bf834be6566e" providerId="ADAL" clId="{E53DD366-8EC7-4AE9-B8DD-4E98E28BB51B}" dt="2021-10-26T19:48:07.530" v="3841" actId="1076"/>
        <pc:sldMkLst>
          <pc:docMk/>
          <pc:sldMk cId="2756397016" sldId="413"/>
        </pc:sldMkLst>
        <pc:spChg chg="mod">
          <ac:chgData name="Ellis Hughes" userId="70958ad1-f5a5-48f5-9815-bf834be6566e" providerId="ADAL" clId="{E53DD366-8EC7-4AE9-B8DD-4E98E28BB51B}" dt="2021-10-26T19:46:04.844" v="3832" actId="20577"/>
          <ac:spMkLst>
            <pc:docMk/>
            <pc:sldMk cId="2756397016" sldId="413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6T19:43:09.235" v="3714" actId="20577"/>
          <ac:spMkLst>
            <pc:docMk/>
            <pc:sldMk cId="2756397016" sldId="413"/>
            <ac:spMk id="8" creationId="{6A34AC25-F9D4-48D7-A664-C590D06BF559}"/>
          </ac:spMkLst>
        </pc:spChg>
        <pc:picChg chg="add mod">
          <ac:chgData name="Ellis Hughes" userId="70958ad1-f5a5-48f5-9815-bf834be6566e" providerId="ADAL" clId="{E53DD366-8EC7-4AE9-B8DD-4E98E28BB51B}" dt="2021-10-26T19:45:59.392" v="3831" actId="1076"/>
          <ac:picMkLst>
            <pc:docMk/>
            <pc:sldMk cId="2756397016" sldId="413"/>
            <ac:picMk id="3" creationId="{A0B2A6A5-6822-472C-A9F5-4688A5650F84}"/>
          </ac:picMkLst>
        </pc:picChg>
        <pc:picChg chg="add mod">
          <ac:chgData name="Ellis Hughes" userId="70958ad1-f5a5-48f5-9815-bf834be6566e" providerId="ADAL" clId="{E53DD366-8EC7-4AE9-B8DD-4E98E28BB51B}" dt="2021-10-26T19:48:06.060" v="3840" actId="1076"/>
          <ac:picMkLst>
            <pc:docMk/>
            <pc:sldMk cId="2756397016" sldId="413"/>
            <ac:picMk id="4" creationId="{090200EE-993F-43EB-8841-0E4A6D365F66}"/>
          </ac:picMkLst>
        </pc:picChg>
        <pc:picChg chg="add mod">
          <ac:chgData name="Ellis Hughes" userId="70958ad1-f5a5-48f5-9815-bf834be6566e" providerId="ADAL" clId="{E53DD366-8EC7-4AE9-B8DD-4E98E28BB51B}" dt="2021-10-26T19:48:07.530" v="3841" actId="1076"/>
          <ac:picMkLst>
            <pc:docMk/>
            <pc:sldMk cId="2756397016" sldId="413"/>
            <ac:picMk id="5" creationId="{E9F3AC4D-9B80-4101-8A2F-FE5D2B694B4D}"/>
          </ac:picMkLst>
        </pc:picChg>
      </pc:sldChg>
    </pc:docChg>
  </pc:docChgLst>
  <pc:docChgLst>
    <pc:chgData name="Ellis Hughes" userId="70958ad1-f5a5-48f5-9815-bf834be6566e" providerId="ADAL" clId="{D519F451-CD77-44E0-AA59-82451CF37A04}"/>
    <pc:docChg chg="custSel modSld">
      <pc:chgData name="Ellis Hughes" userId="70958ad1-f5a5-48f5-9815-bf834be6566e" providerId="ADAL" clId="{D519F451-CD77-44E0-AA59-82451CF37A04}" dt="2021-10-22T18:44:00.367" v="51" actId="20577"/>
      <pc:docMkLst>
        <pc:docMk/>
      </pc:docMkLst>
      <pc:sldChg chg="modSp mod">
        <pc:chgData name="Ellis Hughes" userId="70958ad1-f5a5-48f5-9815-bf834be6566e" providerId="ADAL" clId="{D519F451-CD77-44E0-AA59-82451CF37A04}" dt="2021-10-22T18:44:00.367" v="51" actId="20577"/>
        <pc:sldMkLst>
          <pc:docMk/>
          <pc:sldMk cId="2584280759" sldId="257"/>
        </pc:sldMkLst>
        <pc:spChg chg="mod">
          <ac:chgData name="Ellis Hughes" userId="70958ad1-f5a5-48f5-9815-bf834be6566e" providerId="ADAL" clId="{D519F451-CD77-44E0-AA59-82451CF37A04}" dt="2021-10-22T18:44:00.367" v="51" actId="20577"/>
          <ac:spMkLst>
            <pc:docMk/>
            <pc:sldMk cId="2584280759" sldId="257"/>
            <ac:spMk id="3" creationId="{C8722DDC-8EEE-4A06-8DFE-B44871EAA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3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5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Managing </a:t>
            </a:r>
          </a:p>
          <a:p>
            <a:pPr>
              <a:spcAft>
                <a:spcPts val="600"/>
              </a:spcAft>
            </a:pPr>
            <a:r>
              <a:rPr lang="en-US" sz="3600">
                <a:solidFill>
                  <a:schemeClr val="tx1"/>
                </a:solidFill>
              </a:rPr>
              <a:t>Validation Projects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C6C66-6F5E-46BF-972E-AF15E6DD18D0}"/>
              </a:ext>
            </a:extLst>
          </p:cNvPr>
          <p:cNvSpPr/>
          <p:nvPr/>
        </p:nvSpPr>
        <p:spPr>
          <a:xfrm>
            <a:off x="985520" y="179832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F9528-97AF-46BD-A42E-120300848722}"/>
              </a:ext>
            </a:extLst>
          </p:cNvPr>
          <p:cNvSpPr/>
          <p:nvPr/>
        </p:nvSpPr>
        <p:spPr>
          <a:xfrm>
            <a:off x="3027680" y="178816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F4FCB-A11B-4893-A8DC-57044090D74B}"/>
              </a:ext>
            </a:extLst>
          </p:cNvPr>
          <p:cNvSpPr/>
          <p:nvPr/>
        </p:nvSpPr>
        <p:spPr>
          <a:xfrm>
            <a:off x="5069840" y="178816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A3B2A-BDAE-4795-A1ED-337B3B75151D}"/>
              </a:ext>
            </a:extLst>
          </p:cNvPr>
          <p:cNvSpPr/>
          <p:nvPr/>
        </p:nvSpPr>
        <p:spPr>
          <a:xfrm>
            <a:off x="1328158" y="3082373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3E247-0BED-4476-8B64-E7F0E4919D38}"/>
              </a:ext>
            </a:extLst>
          </p:cNvPr>
          <p:cNvSpPr/>
          <p:nvPr/>
        </p:nvSpPr>
        <p:spPr>
          <a:xfrm>
            <a:off x="3370318" y="3072213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A705B-AF2A-448C-994A-D175C1F5A048}"/>
              </a:ext>
            </a:extLst>
          </p:cNvPr>
          <p:cNvSpPr/>
          <p:nvPr/>
        </p:nvSpPr>
        <p:spPr>
          <a:xfrm>
            <a:off x="5412478" y="3072213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988EC-BB65-4B24-8434-85C210A26D18}"/>
              </a:ext>
            </a:extLst>
          </p:cNvPr>
          <p:cNvSpPr/>
          <p:nvPr/>
        </p:nvSpPr>
        <p:spPr>
          <a:xfrm>
            <a:off x="1648198" y="428821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EAF2B-19EC-4122-BCBF-38B98B581AEC}"/>
              </a:ext>
            </a:extLst>
          </p:cNvPr>
          <p:cNvSpPr/>
          <p:nvPr/>
        </p:nvSpPr>
        <p:spPr>
          <a:xfrm>
            <a:off x="3690358" y="427805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0FFD5-47EA-4B4F-BD7A-501501760DAD}"/>
              </a:ext>
            </a:extLst>
          </p:cNvPr>
          <p:cNvSpPr/>
          <p:nvPr/>
        </p:nvSpPr>
        <p:spPr>
          <a:xfrm>
            <a:off x="5732518" y="427805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3C-A09C-4C13-BA13-B5ECD47FB6BA}"/>
              </a:ext>
            </a:extLst>
          </p:cNvPr>
          <p:cNvSpPr/>
          <p:nvPr/>
        </p:nvSpPr>
        <p:spPr>
          <a:xfrm>
            <a:off x="5989058" y="5391937"/>
            <a:ext cx="1960880" cy="55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CDF495-9829-406F-AB10-4BFF2AF6D0DB}"/>
              </a:ext>
            </a:extLst>
          </p:cNvPr>
          <p:cNvSpPr/>
          <p:nvPr/>
        </p:nvSpPr>
        <p:spPr>
          <a:xfrm>
            <a:off x="9418320" y="3991649"/>
            <a:ext cx="1960880" cy="55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8C53C21-4612-4E8E-AD30-F1AFF85C10E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328158" y="2067560"/>
            <a:ext cx="5702562" cy="1294213"/>
          </a:xfrm>
          <a:prstGeom prst="curvedConnector5">
            <a:avLst>
              <a:gd name="adj1" fmla="val -4009"/>
              <a:gd name="adj2" fmla="val 50000"/>
              <a:gd name="adj3" fmla="val 104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4FAAC7-91AB-483E-B4D7-0CC97FA49A3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H="1">
            <a:off x="1648198" y="3351613"/>
            <a:ext cx="5725160" cy="1216000"/>
          </a:xfrm>
          <a:prstGeom prst="curvedConnector5">
            <a:avLst>
              <a:gd name="adj1" fmla="val -3993"/>
              <a:gd name="adj2" fmla="val 50000"/>
              <a:gd name="adj3" fmla="val 103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9DA4205-3820-4AF7-809A-09222324EB2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H="1">
            <a:off x="5989058" y="4557453"/>
            <a:ext cx="1704340" cy="1113884"/>
          </a:xfrm>
          <a:prstGeom prst="curvedConnector5">
            <a:avLst>
              <a:gd name="adj1" fmla="val -13413"/>
              <a:gd name="adj2" fmla="val 50000"/>
              <a:gd name="adj3" fmla="val 113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C0B8916-D116-4231-9816-8F8179855583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7949938" y="4550449"/>
            <a:ext cx="2448822" cy="11208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C75A948-4871-49C0-8E09-918C29BE2F58}"/>
              </a:ext>
            </a:extLst>
          </p:cNvPr>
          <p:cNvSpPr/>
          <p:nvPr/>
        </p:nvSpPr>
        <p:spPr>
          <a:xfrm>
            <a:off x="685165" y="1648157"/>
            <a:ext cx="7817704" cy="10848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88D25-1DA8-45E2-B951-8F548FCAB881}"/>
              </a:ext>
            </a:extLst>
          </p:cNvPr>
          <p:cNvSpPr/>
          <p:nvPr/>
        </p:nvSpPr>
        <p:spPr>
          <a:xfrm>
            <a:off x="685165" y="2733055"/>
            <a:ext cx="7817704" cy="121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70A47-41C2-46AE-9A60-1A592FBC2429}"/>
              </a:ext>
            </a:extLst>
          </p:cNvPr>
          <p:cNvSpPr/>
          <p:nvPr/>
        </p:nvSpPr>
        <p:spPr>
          <a:xfrm>
            <a:off x="685165" y="3938822"/>
            <a:ext cx="7817704" cy="1124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Agile Project Model</a:t>
            </a:r>
          </a:p>
          <a:p>
            <a:pPr lvl="1"/>
            <a:r>
              <a:rPr lang="en-US" sz="2200" dirty="0"/>
              <a:t>Iterate on all elements based on user feedback</a:t>
            </a:r>
          </a:p>
          <a:p>
            <a:pPr lvl="1"/>
            <a:r>
              <a:rPr lang="en-US" sz="2200" dirty="0"/>
              <a:t>Short sprints to design and add/test features until users needs are met</a:t>
            </a:r>
          </a:p>
          <a:p>
            <a:pPr lvl="1"/>
            <a:r>
              <a:rPr lang="en-US" sz="2200" dirty="0"/>
              <a:t>Validation documentation may be generated and rerun after each sprint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1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C6C66-6F5E-46BF-972E-AF15E6DD18D0}"/>
              </a:ext>
            </a:extLst>
          </p:cNvPr>
          <p:cNvSpPr/>
          <p:nvPr/>
        </p:nvSpPr>
        <p:spPr>
          <a:xfrm>
            <a:off x="985520" y="1798320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F9528-97AF-46BD-A42E-120300848722}"/>
              </a:ext>
            </a:extLst>
          </p:cNvPr>
          <p:cNvSpPr/>
          <p:nvPr/>
        </p:nvSpPr>
        <p:spPr>
          <a:xfrm>
            <a:off x="4099463" y="1767054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F4FCB-A11B-4893-A8DC-57044090D74B}"/>
              </a:ext>
            </a:extLst>
          </p:cNvPr>
          <p:cNvSpPr/>
          <p:nvPr/>
        </p:nvSpPr>
        <p:spPr>
          <a:xfrm>
            <a:off x="7333813" y="1776374"/>
            <a:ext cx="19608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A3B2A-BDAE-4795-A1ED-337B3B75151D}"/>
              </a:ext>
            </a:extLst>
          </p:cNvPr>
          <p:cNvSpPr/>
          <p:nvPr/>
        </p:nvSpPr>
        <p:spPr>
          <a:xfrm>
            <a:off x="1307313" y="2915485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3E247-0BED-4476-8B64-E7F0E4919D38}"/>
              </a:ext>
            </a:extLst>
          </p:cNvPr>
          <p:cNvSpPr/>
          <p:nvPr/>
        </p:nvSpPr>
        <p:spPr>
          <a:xfrm>
            <a:off x="4218242" y="3105890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A705B-AF2A-448C-994A-D175C1F5A048}"/>
              </a:ext>
            </a:extLst>
          </p:cNvPr>
          <p:cNvSpPr/>
          <p:nvPr/>
        </p:nvSpPr>
        <p:spPr>
          <a:xfrm>
            <a:off x="7510145" y="2940142"/>
            <a:ext cx="1960880" cy="55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988EC-BB65-4B24-8434-85C210A26D18}"/>
              </a:ext>
            </a:extLst>
          </p:cNvPr>
          <p:cNvSpPr/>
          <p:nvPr/>
        </p:nvSpPr>
        <p:spPr>
          <a:xfrm>
            <a:off x="1228090" y="4106034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0EAF2B-19EC-4122-BCBF-38B98B581AEC}"/>
              </a:ext>
            </a:extLst>
          </p:cNvPr>
          <p:cNvSpPr/>
          <p:nvPr/>
        </p:nvSpPr>
        <p:spPr>
          <a:xfrm>
            <a:off x="4364574" y="4330652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0FFD5-47EA-4B4F-BD7A-501501760DAD}"/>
              </a:ext>
            </a:extLst>
          </p:cNvPr>
          <p:cNvSpPr/>
          <p:nvPr/>
        </p:nvSpPr>
        <p:spPr>
          <a:xfrm>
            <a:off x="7510145" y="4042653"/>
            <a:ext cx="1960880" cy="55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BF83C-A09C-4C13-BA13-B5ECD47FB6BA}"/>
              </a:ext>
            </a:extLst>
          </p:cNvPr>
          <p:cNvSpPr/>
          <p:nvPr/>
        </p:nvSpPr>
        <p:spPr>
          <a:xfrm>
            <a:off x="4422140" y="5860829"/>
            <a:ext cx="1960880" cy="55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CDF495-9829-406F-AB10-4BFF2AF6D0DB}"/>
              </a:ext>
            </a:extLst>
          </p:cNvPr>
          <p:cNvSpPr/>
          <p:nvPr/>
        </p:nvSpPr>
        <p:spPr>
          <a:xfrm>
            <a:off x="9093200" y="5860829"/>
            <a:ext cx="1960880" cy="55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4FAAC7-91AB-483E-B4D7-0CC97FA49A3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H="1">
            <a:off x="1228090" y="3194885"/>
            <a:ext cx="2040103" cy="1190549"/>
          </a:xfrm>
          <a:prstGeom prst="curvedConnector5">
            <a:avLst>
              <a:gd name="adj1" fmla="val -11205"/>
              <a:gd name="adj2" fmla="val 50000"/>
              <a:gd name="adj3" fmla="val 111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9DA4205-3820-4AF7-809A-09222324EB2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H="1">
            <a:off x="4422140" y="4322053"/>
            <a:ext cx="5048885" cy="1818176"/>
          </a:xfrm>
          <a:prstGeom prst="curvedConnector5">
            <a:avLst>
              <a:gd name="adj1" fmla="val -4528"/>
              <a:gd name="adj2" fmla="val 50000"/>
              <a:gd name="adj3" fmla="val 104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C0B8916-D116-4231-9816-8F817985558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383020" y="6140229"/>
            <a:ext cx="27101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DCB7271-5574-4725-84F2-BADEE313343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946400" y="2046454"/>
            <a:ext cx="1153063" cy="3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15B3CEC-DC5E-48F1-B0E0-E95E9AFFDB3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H="1">
            <a:off x="1307313" y="2077720"/>
            <a:ext cx="1639087" cy="1117165"/>
          </a:xfrm>
          <a:prstGeom prst="curvedConnector5">
            <a:avLst>
              <a:gd name="adj1" fmla="val -13947"/>
              <a:gd name="adj2" fmla="val 50000"/>
              <a:gd name="adj3" fmla="val 113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6DF90B3-ABDF-408C-8BF7-3DDEBD0ED74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H="1" flipV="1">
            <a:off x="985520" y="2077720"/>
            <a:ext cx="2282673" cy="1117165"/>
          </a:xfrm>
          <a:prstGeom prst="curvedConnector5">
            <a:avLst>
              <a:gd name="adj1" fmla="val -10015"/>
              <a:gd name="adj2" fmla="val 50000"/>
              <a:gd name="adj3" fmla="val 11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0128308-A498-4D93-8AF9-346176970E0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4218242" y="2046454"/>
            <a:ext cx="1842101" cy="1338836"/>
          </a:xfrm>
          <a:prstGeom prst="curvedConnector5">
            <a:avLst>
              <a:gd name="adj1" fmla="val -12410"/>
              <a:gd name="adj2" fmla="val 50000"/>
              <a:gd name="adj3" fmla="val 11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9DAD2A1-1D7E-4266-84A2-15128EAF29B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188970" y="4385434"/>
            <a:ext cx="1233170" cy="1754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3144F48-8416-4D51-ACD2-138A534A72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H="1">
            <a:off x="4422140" y="4610052"/>
            <a:ext cx="1903314" cy="1530177"/>
          </a:xfrm>
          <a:prstGeom prst="curvedConnector5">
            <a:avLst>
              <a:gd name="adj1" fmla="val -12011"/>
              <a:gd name="adj2" fmla="val 50000"/>
              <a:gd name="adj3" fmla="val 112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EE36E3F-1B6D-405B-B550-AA60850FC98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H="1">
            <a:off x="4364574" y="3385290"/>
            <a:ext cx="1814548" cy="1224762"/>
          </a:xfrm>
          <a:prstGeom prst="curvedConnector5">
            <a:avLst>
              <a:gd name="adj1" fmla="val -12598"/>
              <a:gd name="adj2" fmla="val 50000"/>
              <a:gd name="adj3" fmla="val 11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07F04E68-8869-4B00-941B-9745F3A46C89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H="1" flipV="1">
            <a:off x="4099463" y="2046454"/>
            <a:ext cx="2079659" cy="1338836"/>
          </a:xfrm>
          <a:prstGeom prst="curvedConnector5">
            <a:avLst>
              <a:gd name="adj1" fmla="val -10992"/>
              <a:gd name="adj2" fmla="val 50000"/>
              <a:gd name="adj3" fmla="val 110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D405B8CA-69DE-43FD-8F4A-D417E20C6CE2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H="1">
            <a:off x="7510145" y="2055774"/>
            <a:ext cx="1784548" cy="1163768"/>
          </a:xfrm>
          <a:prstGeom prst="curvedConnector5">
            <a:avLst>
              <a:gd name="adj1" fmla="val -12810"/>
              <a:gd name="adj2" fmla="val 50000"/>
              <a:gd name="adj3" fmla="val 112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1B3C40CE-B48C-45A4-AACD-1517D86D87A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H="1">
            <a:off x="7510145" y="3219542"/>
            <a:ext cx="1960880" cy="1102511"/>
          </a:xfrm>
          <a:prstGeom prst="curvedConnector5">
            <a:avLst>
              <a:gd name="adj1" fmla="val -11658"/>
              <a:gd name="adj2" fmla="val 50000"/>
              <a:gd name="adj3" fmla="val 11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C7C592E2-0EE6-470D-B512-F59CA9104E3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H="1" flipV="1">
            <a:off x="7510145" y="3219542"/>
            <a:ext cx="1960880" cy="1102511"/>
          </a:xfrm>
          <a:prstGeom prst="curvedConnector5">
            <a:avLst>
              <a:gd name="adj1" fmla="val -11658"/>
              <a:gd name="adj2" fmla="val 50000"/>
              <a:gd name="adj3" fmla="val 111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EE2C9B1-8D85-47CE-B60A-B817E535CEEC}"/>
              </a:ext>
            </a:extLst>
          </p:cNvPr>
          <p:cNvSpPr/>
          <p:nvPr/>
        </p:nvSpPr>
        <p:spPr>
          <a:xfrm>
            <a:off x="685165" y="1648157"/>
            <a:ext cx="2937796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953538-1CFC-429B-8F00-1F1E932B17F0}"/>
              </a:ext>
            </a:extLst>
          </p:cNvPr>
          <p:cNvSpPr/>
          <p:nvPr/>
        </p:nvSpPr>
        <p:spPr>
          <a:xfrm>
            <a:off x="3622961" y="1648157"/>
            <a:ext cx="3178994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1764500-167F-4CCA-875A-FEB1A9FA70E1}"/>
              </a:ext>
            </a:extLst>
          </p:cNvPr>
          <p:cNvSpPr/>
          <p:nvPr/>
        </p:nvSpPr>
        <p:spPr>
          <a:xfrm>
            <a:off x="6801956" y="1648157"/>
            <a:ext cx="3045625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9FA44F3-1470-4286-A47F-6EBF660BE353}"/>
              </a:ext>
            </a:extLst>
          </p:cNvPr>
          <p:cNvSpPr/>
          <p:nvPr/>
        </p:nvSpPr>
        <p:spPr>
          <a:xfrm>
            <a:off x="9842500" y="1648157"/>
            <a:ext cx="1363980" cy="40558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DFD2FF3-D7A2-4412-8BD8-25256DD7E1C6}"/>
              </a:ext>
            </a:extLst>
          </p:cNvPr>
          <p:cNvSpPr txBox="1"/>
          <p:nvPr/>
        </p:nvSpPr>
        <p:spPr>
          <a:xfrm>
            <a:off x="9934575" y="1861291"/>
            <a:ext cx="104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3B6B5D5-0302-4B8B-B1BD-FF225AD86C0E}"/>
              </a:ext>
            </a:extLst>
          </p:cNvPr>
          <p:cNvSpPr/>
          <p:nvPr/>
        </p:nvSpPr>
        <p:spPr>
          <a:xfrm>
            <a:off x="10708640" y="1904332"/>
            <a:ext cx="690880" cy="21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B5B7609-937E-4058-BECF-F2740FFE68D5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H="1" flipV="1">
            <a:off x="4218242" y="3385290"/>
            <a:ext cx="2107212" cy="1224762"/>
          </a:xfrm>
          <a:prstGeom prst="curvedConnector5">
            <a:avLst>
              <a:gd name="adj1" fmla="val -10848"/>
              <a:gd name="adj2" fmla="val 50000"/>
              <a:gd name="adj3" fmla="val 110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B4895D7-7A2E-4A87-83F5-7DFD29F2A99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H="1" flipV="1">
            <a:off x="1307313" y="3194885"/>
            <a:ext cx="1881657" cy="1190549"/>
          </a:xfrm>
          <a:prstGeom prst="curvedConnector5">
            <a:avLst>
              <a:gd name="adj1" fmla="val -12149"/>
              <a:gd name="adj2" fmla="val 50000"/>
              <a:gd name="adj3" fmla="val 112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9B86714-098D-4A82-A95E-F3B57105489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60343" y="2046454"/>
            <a:ext cx="1273470" cy="9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1900828-639C-4344-8EF3-5860F2C3C0B1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H="1" flipV="1">
            <a:off x="7333813" y="2055774"/>
            <a:ext cx="2137212" cy="1163768"/>
          </a:xfrm>
          <a:prstGeom prst="curvedConnector5">
            <a:avLst>
              <a:gd name="adj1" fmla="val -10696"/>
              <a:gd name="adj2" fmla="val 50000"/>
              <a:gd name="adj3" fmla="val 11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br>
              <a:rPr lang="en-US" dirty="0"/>
            </a:br>
            <a:r>
              <a:rPr lang="en-US" dirty="0"/>
              <a:t> Element Ordering</a:t>
            </a:r>
          </a:p>
        </p:txBody>
      </p:sp>
    </p:spTree>
    <p:extLst>
      <p:ext uri="{BB962C8B-B14F-4D97-AF65-F5344CB8AC3E}">
        <p14:creationId xmlns:p14="http://schemas.microsoft.com/office/powerpoint/2010/main" val="105258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Requirements, Test Cases and Test Code are developed over time</a:t>
            </a:r>
          </a:p>
          <a:p>
            <a:endParaRPr lang="en-US" sz="2400" dirty="0"/>
          </a:p>
          <a:p>
            <a:r>
              <a:rPr lang="en-US" sz="2400" dirty="0"/>
              <a:t>Order/Importance of each changes over time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5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Set of Requirements, How would you order them?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 Expectations</a:t>
            </a:r>
          </a:p>
          <a:p>
            <a:endParaRPr lang="en-US" sz="2400" dirty="0"/>
          </a:p>
          <a:p>
            <a:r>
              <a:rPr lang="en-US" sz="2400" dirty="0"/>
              <a:t>Data Ingestion Expectations</a:t>
            </a:r>
          </a:p>
          <a:p>
            <a:endParaRPr lang="en-US" sz="2400" dirty="0"/>
          </a:p>
          <a:p>
            <a:r>
              <a:rPr lang="en-US" sz="2400" dirty="0"/>
              <a:t>Character Vector Expectations</a:t>
            </a:r>
          </a:p>
          <a:p>
            <a:endParaRPr lang="en-US" sz="2400" dirty="0"/>
          </a:p>
          <a:p>
            <a:r>
              <a:rPr lang="en-US" sz="2400" dirty="0"/>
              <a:t>Data Writing Expectations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/>
              <a:t>Updating Requirements and Validation Reports by hand</a:t>
            </a:r>
          </a:p>
          <a:p>
            <a:endParaRPr lang="en-US" sz="2400" dirty="0"/>
          </a:p>
          <a:p>
            <a:pPr lvl="1"/>
            <a:r>
              <a:rPr lang="en-US" sz="2200" dirty="0"/>
              <a:t>Ensure order matches across updates</a:t>
            </a:r>
          </a:p>
          <a:p>
            <a:pPr lvl="1"/>
            <a:r>
              <a:rPr lang="en-US" sz="2200" dirty="0"/>
              <a:t>If any numbering impacted, need to update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AFF4A-5F49-4C44-BC5B-54D88CF6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1056322"/>
            <a:ext cx="54102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vt_get_child_files</a:t>
            </a:r>
            <a:r>
              <a:rPr lang="en-US" sz="2400" dirty="0"/>
              <a:t>(loc=“</a:t>
            </a:r>
            <a:r>
              <a:rPr lang="en-US" sz="2400" dirty="0" err="1"/>
              <a:t>yml</a:t>
            </a:r>
            <a:r>
              <a:rPr lang="en-US" sz="2400" dirty="0"/>
              <a:t>”)</a:t>
            </a:r>
            <a:endParaRPr lang="en-US" sz="2200" dirty="0"/>
          </a:p>
          <a:p>
            <a:pPr lvl="1"/>
            <a:r>
              <a:rPr lang="en-US" sz="2000" dirty="0"/>
              <a:t>Vector of files in order of </a:t>
            </a:r>
            <a:r>
              <a:rPr lang="en-US" sz="2000" dirty="0" err="1"/>
              <a:t>yml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200" dirty="0" err="1"/>
              <a:t>vt_file</a:t>
            </a:r>
            <a:r>
              <a:rPr lang="en-US" sz="2200" dirty="0"/>
              <a:t>()</a:t>
            </a:r>
          </a:p>
          <a:p>
            <a:pPr lvl="1"/>
            <a:r>
              <a:rPr lang="en-US" sz="2000" dirty="0"/>
              <a:t>Serialized across vectors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5D8A4-EF97-4B62-BA83-24F69716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621" y="4566894"/>
            <a:ext cx="2962275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8E71E-6C87-4D5A-879C-911CDC946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25" y="716513"/>
            <a:ext cx="6171804" cy="36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File Order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vt_add_file_to_config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filename</a:t>
            </a:r>
          </a:p>
          <a:p>
            <a:pPr lvl="1"/>
            <a:r>
              <a:rPr lang="en-US" sz="2000" dirty="0"/>
              <a:t>before, after (</a:t>
            </a:r>
            <a:r>
              <a:rPr lang="en-US" sz="2000" dirty="0" err="1"/>
              <a:t>tidyselect</a:t>
            </a:r>
            <a:r>
              <a:rPr lang="en-US" sz="2000" dirty="0"/>
              <a:t> verbs)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200" dirty="0"/>
          </a:p>
          <a:p>
            <a:r>
              <a:rPr lang="en-US" sz="2200" dirty="0" err="1"/>
              <a:t>vt_drop_file_from_config</a:t>
            </a:r>
            <a:r>
              <a:rPr lang="en-US" sz="2200" dirty="0"/>
              <a:t>()</a:t>
            </a:r>
          </a:p>
          <a:p>
            <a:pPr lvl="1"/>
            <a:r>
              <a:rPr lang="en-US" sz="2000" dirty="0"/>
              <a:t>filename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2A6A5-6822-472C-A9F5-4688A565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3429000"/>
            <a:ext cx="712470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3AC4D-9B80-4101-8A2F-FE5D2B694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75" y="1606524"/>
            <a:ext cx="2962275" cy="173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0200EE-993F-43EB-8841-0E4A6D36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75" y="4027932"/>
            <a:ext cx="3009634" cy="17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across time</a:t>
            </a:r>
          </a:p>
        </p:txBody>
      </p:sp>
    </p:spTree>
    <p:extLst>
      <p:ext uri="{BB962C8B-B14F-4D97-AF65-F5344CB8AC3E}">
        <p14:creationId xmlns:p14="http://schemas.microsoft.com/office/powerpoint/2010/main" val="42523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Multiple Reports</a:t>
            </a:r>
          </a:p>
          <a:p>
            <a:r>
              <a:rPr lang="en-US" sz="2400" dirty="0"/>
              <a:t>Project Management Models</a:t>
            </a:r>
          </a:p>
          <a:p>
            <a:r>
              <a:rPr lang="en-US" sz="2400" dirty="0"/>
              <a:t>Ordering validation elements</a:t>
            </a:r>
          </a:p>
          <a:p>
            <a:r>
              <a:rPr lang="en-US" sz="2400" dirty="0"/>
              <a:t>Adding and removing users</a:t>
            </a:r>
          </a:p>
          <a:p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aclitus Quote: “Change is the only constant.”">
            <a:extLst>
              <a:ext uri="{FF2B5EF4-FFF2-40B4-BE49-F238E27FC236}">
                <a16:creationId xmlns:a16="http://schemas.microsoft.com/office/drawing/2014/main" id="{513A3A14-EA8C-45CD-B896-858AD8E7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517551"/>
            <a:ext cx="10129520" cy="56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interactive prompting from </a:t>
            </a:r>
            <a:r>
              <a:rPr lang="en-US" dirty="0" err="1"/>
              <a:t>vt_use</a:t>
            </a:r>
            <a:r>
              <a:rPr lang="en-US" dirty="0"/>
              <a:t>_*()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F5A93-E10F-4BEC-B99F-505AAA6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685925"/>
            <a:ext cx="8181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Team Recording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vt_add_user_to_config</a:t>
            </a:r>
            <a:r>
              <a:rPr lang="en-US" sz="2400" dirty="0"/>
              <a:t>()</a:t>
            </a:r>
          </a:p>
          <a:p>
            <a:endParaRPr lang="en-US" sz="2000" dirty="0"/>
          </a:p>
          <a:p>
            <a:r>
              <a:rPr lang="en-US" sz="2200" dirty="0" err="1"/>
              <a:t>vt_drop_user_from_config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endParaRPr lang="en-US" sz="20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06</a:t>
            </a: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</a:t>
            </a:r>
            <a:br>
              <a:rPr lang="en-US" dirty="0"/>
            </a:br>
            <a:r>
              <a:rPr lang="en-US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Key stake holders may not be </a:t>
            </a:r>
            <a:r>
              <a:rPr lang="en-US" sz="2800" dirty="0" err="1"/>
              <a:t>programers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Not all stakeholders need a full report</a:t>
            </a:r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multiple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Requirements report – confirming with key stakeholders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– Runs code and versions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Rendering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F7E4C-0E91-404F-85FA-1E9D4A1CFAA7}"/>
              </a:ext>
            </a:extLst>
          </p:cNvPr>
          <p:cNvSpPr txBox="1"/>
          <p:nvPr/>
        </p:nvSpPr>
        <p:spPr>
          <a:xfrm>
            <a:off x="3133601" y="2657716"/>
            <a:ext cx="952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Valtools</a:t>
            </a:r>
            <a:r>
              <a:rPr lang="en-US" sz="2800" dirty="0"/>
              <a:t>::</a:t>
            </a:r>
            <a:r>
              <a:rPr lang="en-US" sz="2800" dirty="0" err="1"/>
              <a:t>vt_validate_report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Automatically runs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Versions and 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Runs in fresh R session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58358C-0C48-4F8D-9460-DA96A63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93" y="2454721"/>
            <a:ext cx="1082532" cy="9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vt_validate_report</a:t>
            </a:r>
            <a:r>
              <a:rPr lang="en-US" dirty="0"/>
              <a:t> Behavior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F74D42-B286-4676-B4A4-4021A7D9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19556"/>
            <a:ext cx="10627791" cy="15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F7E4C-0E91-404F-85FA-1E9D4A1CFAA7}"/>
              </a:ext>
            </a:extLst>
          </p:cNvPr>
          <p:cNvSpPr txBox="1"/>
          <p:nvPr/>
        </p:nvSpPr>
        <p:spPr>
          <a:xfrm>
            <a:off x="1286933" y="3576319"/>
            <a:ext cx="9523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output_dir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report_rmd_name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report_naming_format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90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Models</a:t>
            </a:r>
          </a:p>
        </p:txBody>
      </p:sp>
    </p:spTree>
    <p:extLst>
      <p:ext uri="{BB962C8B-B14F-4D97-AF65-F5344CB8AC3E}">
        <p14:creationId xmlns:p14="http://schemas.microsoft.com/office/powerpoint/2010/main" val="371610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 Models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Waterfall Project Model</a:t>
            </a:r>
          </a:p>
          <a:p>
            <a:pPr lvl="1"/>
            <a:r>
              <a:rPr lang="en-US" sz="2200" dirty="0"/>
              <a:t>All Requirements designed up-font</a:t>
            </a:r>
          </a:p>
          <a:p>
            <a:pPr lvl="1"/>
            <a:r>
              <a:rPr lang="en-US" sz="2200" dirty="0"/>
              <a:t>Tests developed in once all requirements defined</a:t>
            </a:r>
          </a:p>
          <a:p>
            <a:pPr lvl="1"/>
            <a:r>
              <a:rPr lang="en-US" sz="2200" dirty="0"/>
              <a:t>Linear sequencing of events from requirement development to validation report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12541</TotalTime>
  <Words>429</Words>
  <Application>Microsoft Office PowerPoint</Application>
  <PresentationFormat>Widescreen</PresentationFormat>
  <Paragraphs>142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Multiple Reports</vt:lpstr>
      <vt:lpstr>{valtools} Reports</vt:lpstr>
      <vt:lpstr>Managing multiple reports</vt:lpstr>
      <vt:lpstr>Validation Report Rendering</vt:lpstr>
      <vt:lpstr>vt_validate_report Behavior</vt:lpstr>
      <vt:lpstr>Project Management Models</vt:lpstr>
      <vt:lpstr>Project Development Models</vt:lpstr>
      <vt:lpstr>Project Development Models</vt:lpstr>
      <vt:lpstr>Project Development Models</vt:lpstr>
      <vt:lpstr>Project Development Models</vt:lpstr>
      <vt:lpstr>Validation  Element Ordering</vt:lpstr>
      <vt:lpstr>Ordering options</vt:lpstr>
      <vt:lpstr>Given Set of Requirements, How would you order them?</vt:lpstr>
      <vt:lpstr>Ordering options</vt:lpstr>
      <vt:lpstr>Ordering options</vt:lpstr>
      <vt:lpstr>Validation File Order options</vt:lpstr>
      <vt:lpstr>Users across time</vt:lpstr>
      <vt:lpstr>PowerPoint Presentation</vt:lpstr>
      <vt:lpstr>PowerPoint Presentation</vt:lpstr>
      <vt:lpstr>Validation Users </vt:lpstr>
      <vt:lpstr>Validation Team Recording options</vt:lpstr>
      <vt:lpstr>Complete  Exercise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123</cp:revision>
  <dcterms:created xsi:type="dcterms:W3CDTF">2021-05-20T20:49:21Z</dcterms:created>
  <dcterms:modified xsi:type="dcterms:W3CDTF">2021-10-26T19:49:47Z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