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2" r:id="rId6"/>
    <p:sldId id="402" r:id="rId7"/>
    <p:sldId id="416" r:id="rId8"/>
    <p:sldId id="394" r:id="rId9"/>
    <p:sldId id="417" r:id="rId10"/>
    <p:sldId id="420" r:id="rId11"/>
    <p:sldId id="406" r:id="rId12"/>
    <p:sldId id="418" r:id="rId13"/>
    <p:sldId id="333" r:id="rId14"/>
    <p:sldId id="419" r:id="rId15"/>
    <p:sldId id="381" r:id="rId16"/>
    <p:sldId id="396" r:id="rId17"/>
    <p:sldId id="397" r:id="rId18"/>
    <p:sldId id="398" r:id="rId19"/>
    <p:sldId id="399" r:id="rId20"/>
    <p:sldId id="400" r:id="rId21"/>
    <p:sldId id="4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D85BB-AAF3-4E12-AA5B-6E8FDCBDE84F}" v="28" dt="2021-10-28T20:21:3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72" d="100"/>
          <a:sy n="72" d="100"/>
        </p:scale>
        <p:origin x="93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067D85BB-AAF3-4E12-AA5B-6E8FDCBDE84F}"/>
    <pc:docChg chg="undo custSel addSld delSld modSld sldOrd">
      <pc:chgData name="Ellis Hughes" userId="70958ad1-f5a5-48f5-9815-bf834be6566e" providerId="ADAL" clId="{067D85BB-AAF3-4E12-AA5B-6E8FDCBDE84F}" dt="2021-10-29T16:16:33.245" v="1507" actId="20577"/>
      <pc:docMkLst>
        <pc:docMk/>
      </pc:docMkLst>
      <pc:sldChg chg="modSp mod">
        <pc:chgData name="Ellis Hughes" userId="70958ad1-f5a5-48f5-9815-bf834be6566e" providerId="ADAL" clId="{067D85BB-AAF3-4E12-AA5B-6E8FDCBDE84F}" dt="2021-10-29T16:16:33.245" v="1507" actId="20577"/>
        <pc:sldMkLst>
          <pc:docMk/>
          <pc:sldMk cId="2584280759" sldId="257"/>
        </pc:sldMkLst>
        <pc:spChg chg="mod">
          <ac:chgData name="Ellis Hughes" userId="70958ad1-f5a5-48f5-9815-bf834be6566e" providerId="ADAL" clId="{067D85BB-AAF3-4E12-AA5B-6E8FDCBDE84F}" dt="2021-10-29T16:16:33.245" v="1507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 mod">
        <pc:chgData name="Ellis Hughes" userId="70958ad1-f5a5-48f5-9815-bf834be6566e" providerId="ADAL" clId="{067D85BB-AAF3-4E12-AA5B-6E8FDCBDE84F}" dt="2021-10-28T20:19:47.363" v="1454" actId="20577"/>
        <pc:sldMkLst>
          <pc:docMk/>
          <pc:sldMk cId="1601236187" sldId="262"/>
        </pc:sldMkLst>
        <pc:spChg chg="mod">
          <ac:chgData name="Ellis Hughes" userId="70958ad1-f5a5-48f5-9815-bf834be6566e" providerId="ADAL" clId="{067D85BB-AAF3-4E12-AA5B-6E8FDCBDE84F}" dt="2021-10-28T20:19:47.363" v="1454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067D85BB-AAF3-4E12-AA5B-6E8FDCBDE84F}" dt="2021-10-28T17:40:20.385" v="95" actId="47"/>
        <pc:sldMkLst>
          <pc:docMk/>
          <pc:sldMk cId="901462192" sldId="330"/>
        </pc:sldMkLst>
      </pc:sldChg>
      <pc:sldChg chg="modSp mod">
        <pc:chgData name="Ellis Hughes" userId="70958ad1-f5a5-48f5-9815-bf834be6566e" providerId="ADAL" clId="{067D85BB-AAF3-4E12-AA5B-6E8FDCBDE84F}" dt="2021-10-28T18:55:46.683" v="947" actId="20577"/>
        <pc:sldMkLst>
          <pc:docMk/>
          <pc:sldMk cId="2742486074" sldId="333"/>
        </pc:sldMkLst>
        <pc:spChg chg="mod">
          <ac:chgData name="Ellis Hughes" userId="70958ad1-f5a5-48f5-9815-bf834be6566e" providerId="ADAL" clId="{067D85BB-AAF3-4E12-AA5B-6E8FDCBDE84F}" dt="2021-10-28T18:55:46.683" v="947" actId="20577"/>
          <ac:spMkLst>
            <pc:docMk/>
            <pc:sldMk cId="2742486074" sldId="333"/>
            <ac:spMk id="2" creationId="{7614332B-4F24-42F4-A704-A6F1183E9470}"/>
          </ac:spMkLst>
        </pc:spChg>
      </pc:sldChg>
      <pc:sldChg chg="modSp add del mod">
        <pc:chgData name="Ellis Hughes" userId="70958ad1-f5a5-48f5-9815-bf834be6566e" providerId="ADAL" clId="{067D85BB-AAF3-4E12-AA5B-6E8FDCBDE84F}" dt="2021-10-28T18:51:12.189" v="640" actId="47"/>
        <pc:sldMkLst>
          <pc:docMk/>
          <pc:sldMk cId="569014318" sldId="365"/>
        </pc:sldMkLst>
        <pc:spChg chg="mod">
          <ac:chgData name="Ellis Hughes" userId="70958ad1-f5a5-48f5-9815-bf834be6566e" providerId="ADAL" clId="{067D85BB-AAF3-4E12-AA5B-6E8FDCBDE84F}" dt="2021-10-28T18:51:02.650" v="639" actId="20577"/>
          <ac:spMkLst>
            <pc:docMk/>
            <pc:sldMk cId="569014318" sldId="365"/>
            <ac:spMk id="10" creationId="{0AD9099D-4B43-45F4-A5D1-2E075D6D79BE}"/>
          </ac:spMkLst>
        </pc:spChg>
        <pc:spChg chg="mod">
          <ac:chgData name="Ellis Hughes" userId="70958ad1-f5a5-48f5-9815-bf834be6566e" providerId="ADAL" clId="{067D85BB-AAF3-4E12-AA5B-6E8FDCBDE84F}" dt="2021-10-28T18:49:22.551" v="512" actId="207"/>
          <ac:spMkLst>
            <pc:docMk/>
            <pc:sldMk cId="569014318" sldId="365"/>
            <ac:spMk id="26" creationId="{4F4D7B97-9A5A-41CC-A45F-834513F2436E}"/>
          </ac:spMkLst>
        </pc:spChg>
        <pc:spChg chg="mod">
          <ac:chgData name="Ellis Hughes" userId="70958ad1-f5a5-48f5-9815-bf834be6566e" providerId="ADAL" clId="{067D85BB-AAF3-4E12-AA5B-6E8FDCBDE84F}" dt="2021-10-28T18:49:25.062" v="513" actId="207"/>
          <ac:spMkLst>
            <pc:docMk/>
            <pc:sldMk cId="569014318" sldId="365"/>
            <ac:spMk id="27" creationId="{7D03DA44-8E8E-4BBD-8F74-428D3C5F4472}"/>
          </ac:spMkLst>
        </pc:spChg>
      </pc:sldChg>
      <pc:sldChg chg="modSp mod">
        <pc:chgData name="Ellis Hughes" userId="70958ad1-f5a5-48f5-9815-bf834be6566e" providerId="ADAL" clId="{067D85BB-AAF3-4E12-AA5B-6E8FDCBDE84F}" dt="2021-10-28T18:59:01.841" v="1236" actId="6549"/>
        <pc:sldMkLst>
          <pc:docMk/>
          <pc:sldMk cId="156219768" sldId="381"/>
        </pc:sldMkLst>
        <pc:spChg chg="mod">
          <ac:chgData name="Ellis Hughes" userId="70958ad1-f5a5-48f5-9815-bf834be6566e" providerId="ADAL" clId="{067D85BB-AAF3-4E12-AA5B-6E8FDCBDE84F}" dt="2021-10-28T18:59:01.841" v="1236" actId="6549"/>
          <ac:spMkLst>
            <pc:docMk/>
            <pc:sldMk cId="156219768" sldId="381"/>
            <ac:spMk id="5" creationId="{EF5BA94D-0FB3-4C60-9994-8A309B690D97}"/>
          </ac:spMkLst>
        </pc:spChg>
      </pc:sldChg>
      <pc:sldChg chg="modSp add mod">
        <pc:chgData name="Ellis Hughes" userId="70958ad1-f5a5-48f5-9815-bf834be6566e" providerId="ADAL" clId="{067D85BB-AAF3-4E12-AA5B-6E8FDCBDE84F}" dt="2021-10-28T18:48:14.316" v="498" actId="20577"/>
        <pc:sldMkLst>
          <pc:docMk/>
          <pc:sldMk cId="230036610" sldId="394"/>
        </pc:sldMkLst>
        <pc:spChg chg="mod">
          <ac:chgData name="Ellis Hughes" userId="70958ad1-f5a5-48f5-9815-bf834be6566e" providerId="ADAL" clId="{067D85BB-AAF3-4E12-AA5B-6E8FDCBDE84F}" dt="2021-10-28T18:44:45.687" v="176" actId="20577"/>
          <ac:spMkLst>
            <pc:docMk/>
            <pc:sldMk cId="230036610" sldId="394"/>
            <ac:spMk id="2" creationId="{749E0D1B-C9EF-4CB6-9922-ED9D4AC52C59}"/>
          </ac:spMkLst>
        </pc:spChg>
        <pc:spChg chg="mod">
          <ac:chgData name="Ellis Hughes" userId="70958ad1-f5a5-48f5-9815-bf834be6566e" providerId="ADAL" clId="{067D85BB-AAF3-4E12-AA5B-6E8FDCBDE84F}" dt="2021-10-28T18:48:14.316" v="498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067D85BB-AAF3-4E12-AA5B-6E8FDCBDE84F}" dt="2021-10-28T18:57:26.967" v="996" actId="14100"/>
        <pc:sldMkLst>
          <pc:docMk/>
          <pc:sldMk cId="1540812988" sldId="397"/>
        </pc:sldMkLst>
        <pc:spChg chg="mod">
          <ac:chgData name="Ellis Hughes" userId="70958ad1-f5a5-48f5-9815-bf834be6566e" providerId="ADAL" clId="{067D85BB-AAF3-4E12-AA5B-6E8FDCBDE84F}" dt="2021-10-28T18:57:26.967" v="996" actId="14100"/>
          <ac:spMkLst>
            <pc:docMk/>
            <pc:sldMk cId="1540812988" sldId="397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18:57:57.148" v="1034" actId="20577"/>
        <pc:sldMkLst>
          <pc:docMk/>
          <pc:sldMk cId="1253925520" sldId="399"/>
        </pc:sldMkLst>
        <pc:spChg chg="mod">
          <ac:chgData name="Ellis Hughes" userId="70958ad1-f5a5-48f5-9815-bf834be6566e" providerId="ADAL" clId="{067D85BB-AAF3-4E12-AA5B-6E8FDCBDE84F}" dt="2021-10-28T18:57:57.148" v="1034" actId="20577"/>
          <ac:spMkLst>
            <pc:docMk/>
            <pc:sldMk cId="1253925520" sldId="399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20:17:09.170" v="1372" actId="1076"/>
        <pc:sldMkLst>
          <pc:docMk/>
          <pc:sldMk cId="1824346252" sldId="401"/>
        </pc:sldMkLst>
        <pc:spChg chg="mod">
          <ac:chgData name="Ellis Hughes" userId="70958ad1-f5a5-48f5-9815-bf834be6566e" providerId="ADAL" clId="{067D85BB-AAF3-4E12-AA5B-6E8FDCBDE84F}" dt="2021-10-28T20:17:09.170" v="1372" actId="1076"/>
          <ac:spMkLst>
            <pc:docMk/>
            <pc:sldMk cId="1824346252" sldId="401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18:00:04.172" v="160" actId="20577"/>
        <pc:sldMkLst>
          <pc:docMk/>
          <pc:sldMk cId="1541033948" sldId="402"/>
        </pc:sldMkLst>
        <pc:spChg chg="mod">
          <ac:chgData name="Ellis Hughes" userId="70958ad1-f5a5-48f5-9815-bf834be6566e" providerId="ADAL" clId="{067D85BB-AAF3-4E12-AA5B-6E8FDCBDE84F}" dt="2021-10-28T18:00:04.172" v="160" actId="20577"/>
          <ac:spMkLst>
            <pc:docMk/>
            <pc:sldMk cId="1541033948" sldId="402"/>
            <ac:spMk id="2" creationId="{7614332B-4F24-42F4-A704-A6F1183E9470}"/>
          </ac:spMkLst>
        </pc:spChg>
      </pc:sldChg>
      <pc:sldChg chg="del">
        <pc:chgData name="Ellis Hughes" userId="70958ad1-f5a5-48f5-9815-bf834be6566e" providerId="ADAL" clId="{067D85BB-AAF3-4E12-AA5B-6E8FDCBDE84F}" dt="2021-10-28T18:50:00.544" v="516" actId="47"/>
        <pc:sldMkLst>
          <pc:docMk/>
          <pc:sldMk cId="733000133" sldId="403"/>
        </pc:sldMkLst>
      </pc:sldChg>
      <pc:sldChg chg="del">
        <pc:chgData name="Ellis Hughes" userId="70958ad1-f5a5-48f5-9815-bf834be6566e" providerId="ADAL" clId="{067D85BB-AAF3-4E12-AA5B-6E8FDCBDE84F}" dt="2021-10-28T20:18:50.817" v="1373" actId="47"/>
        <pc:sldMkLst>
          <pc:docMk/>
          <pc:sldMk cId="1058736657" sldId="404"/>
        </pc:sldMkLst>
      </pc:sldChg>
      <pc:sldChg chg="add del">
        <pc:chgData name="Ellis Hughes" userId="70958ad1-f5a5-48f5-9815-bf834be6566e" providerId="ADAL" clId="{067D85BB-AAF3-4E12-AA5B-6E8FDCBDE84F}" dt="2021-10-28T18:49:59.458" v="515" actId="47"/>
        <pc:sldMkLst>
          <pc:docMk/>
          <pc:sldMk cId="547222526" sldId="405"/>
        </pc:sldMkLst>
      </pc:sldChg>
      <pc:sldChg chg="addSp delSp modSp add mod">
        <pc:chgData name="Ellis Hughes" userId="70958ad1-f5a5-48f5-9815-bf834be6566e" providerId="ADAL" clId="{067D85BB-AAF3-4E12-AA5B-6E8FDCBDE84F}" dt="2021-10-28T18:55:07.965" v="901" actId="478"/>
        <pc:sldMkLst>
          <pc:docMk/>
          <pc:sldMk cId="2730633208" sldId="406"/>
        </pc:sldMkLst>
        <pc:spChg chg="mod">
          <ac:chgData name="Ellis Hughes" userId="70958ad1-f5a5-48f5-9815-bf834be6566e" providerId="ADAL" clId="{067D85BB-AAF3-4E12-AA5B-6E8FDCBDE84F}" dt="2021-10-28T18:55:06.810" v="900" actId="6549"/>
          <ac:spMkLst>
            <pc:docMk/>
            <pc:sldMk cId="2730633208" sldId="406"/>
            <ac:spMk id="5" creationId="{EF5BA94D-0FB3-4C60-9994-8A309B690D97}"/>
          </ac:spMkLst>
        </pc:spChg>
        <pc:spChg chg="mod">
          <ac:chgData name="Ellis Hughes" userId="70958ad1-f5a5-48f5-9815-bf834be6566e" providerId="ADAL" clId="{067D85BB-AAF3-4E12-AA5B-6E8FDCBDE84F}" dt="2021-10-28T18:50:37.597" v="615" actId="20577"/>
          <ac:spMkLst>
            <pc:docMk/>
            <pc:sldMk cId="2730633208" sldId="406"/>
            <ac:spMk id="8" creationId="{6A34AC25-F9D4-48D7-A664-C590D06BF559}"/>
          </ac:spMkLst>
        </pc:spChg>
        <pc:picChg chg="add mod">
          <ac:chgData name="Ellis Hughes" userId="70958ad1-f5a5-48f5-9815-bf834be6566e" providerId="ADAL" clId="{067D85BB-AAF3-4E12-AA5B-6E8FDCBDE84F}" dt="2021-10-28T18:53:17.433" v="863" actId="1076"/>
          <ac:picMkLst>
            <pc:docMk/>
            <pc:sldMk cId="2730633208" sldId="406"/>
            <ac:picMk id="4" creationId="{8DC8B387-F2F2-4F72-A5D6-B486391B78FC}"/>
          </ac:picMkLst>
        </pc:picChg>
        <pc:picChg chg="add mod">
          <ac:chgData name="Ellis Hughes" userId="70958ad1-f5a5-48f5-9815-bf834be6566e" providerId="ADAL" clId="{067D85BB-AAF3-4E12-AA5B-6E8FDCBDE84F}" dt="2021-10-28T18:53:16.377" v="862" actId="1076"/>
          <ac:picMkLst>
            <pc:docMk/>
            <pc:sldMk cId="2730633208" sldId="406"/>
            <ac:picMk id="6" creationId="{257B5894-57A5-4A6F-BCB5-3B3643079286}"/>
          </ac:picMkLst>
        </pc:picChg>
        <pc:picChg chg="add mod">
          <ac:chgData name="Ellis Hughes" userId="70958ad1-f5a5-48f5-9815-bf834be6566e" providerId="ADAL" clId="{067D85BB-AAF3-4E12-AA5B-6E8FDCBDE84F}" dt="2021-10-28T18:53:25.535" v="867" actId="1076"/>
          <ac:picMkLst>
            <pc:docMk/>
            <pc:sldMk cId="2730633208" sldId="406"/>
            <ac:picMk id="7" creationId="{645DCB99-EFDC-40C0-BC0D-E0EC42455700}"/>
          </ac:picMkLst>
        </pc:picChg>
        <pc:picChg chg="add mod">
          <ac:chgData name="Ellis Hughes" userId="70958ad1-f5a5-48f5-9815-bf834be6566e" providerId="ADAL" clId="{067D85BB-AAF3-4E12-AA5B-6E8FDCBDE84F}" dt="2021-10-28T18:53:38.665" v="870" actId="1076"/>
          <ac:picMkLst>
            <pc:docMk/>
            <pc:sldMk cId="2730633208" sldId="406"/>
            <ac:picMk id="9" creationId="{15BFD2F8-8CEC-4A37-AA40-8AD0310FDA93}"/>
          </ac:picMkLst>
        </pc:picChg>
        <pc:picChg chg="add mod">
          <ac:chgData name="Ellis Hughes" userId="70958ad1-f5a5-48f5-9815-bf834be6566e" providerId="ADAL" clId="{067D85BB-AAF3-4E12-AA5B-6E8FDCBDE84F}" dt="2021-10-28T18:54:09.213" v="892" actId="1076"/>
          <ac:picMkLst>
            <pc:docMk/>
            <pc:sldMk cId="2730633208" sldId="406"/>
            <ac:picMk id="10" creationId="{D5BC4F3D-CA74-4DDC-9F0D-FDB037C40099}"/>
          </ac:picMkLst>
        </pc:picChg>
        <pc:picChg chg="add del mod">
          <ac:chgData name="Ellis Hughes" userId="70958ad1-f5a5-48f5-9815-bf834be6566e" providerId="ADAL" clId="{067D85BB-AAF3-4E12-AA5B-6E8FDCBDE84F}" dt="2021-10-28T18:55:07.965" v="901" actId="478"/>
          <ac:picMkLst>
            <pc:docMk/>
            <pc:sldMk cId="2730633208" sldId="406"/>
            <ac:picMk id="1026" creationId="{C7DD16A3-D7B2-4A6A-83C7-F95512F01C41}"/>
          </ac:picMkLst>
        </pc:picChg>
      </pc:sldChg>
      <pc:sldChg chg="add del">
        <pc:chgData name="Ellis Hughes" userId="70958ad1-f5a5-48f5-9815-bf834be6566e" providerId="ADAL" clId="{067D85BB-AAF3-4E12-AA5B-6E8FDCBDE84F}" dt="2021-10-28T18:00:23.299" v="163" actId="47"/>
        <pc:sldMkLst>
          <pc:docMk/>
          <pc:sldMk cId="3718358525" sldId="407"/>
        </pc:sldMkLst>
      </pc:sldChg>
      <pc:sldChg chg="add del">
        <pc:chgData name="Ellis Hughes" userId="70958ad1-f5a5-48f5-9815-bf834be6566e" providerId="ADAL" clId="{067D85BB-AAF3-4E12-AA5B-6E8FDCBDE84F}" dt="2021-10-28T18:44:34.023" v="167" actId="47"/>
        <pc:sldMkLst>
          <pc:docMk/>
          <pc:sldMk cId="2691376257" sldId="408"/>
        </pc:sldMkLst>
      </pc:sldChg>
      <pc:sldChg chg="add del ord">
        <pc:chgData name="Ellis Hughes" userId="70958ad1-f5a5-48f5-9815-bf834be6566e" providerId="ADAL" clId="{067D85BB-AAF3-4E12-AA5B-6E8FDCBDE84F}" dt="2021-10-28T18:47:08.695" v="361" actId="47"/>
        <pc:sldMkLst>
          <pc:docMk/>
          <pc:sldMk cId="2809763239" sldId="414"/>
        </pc:sldMkLst>
      </pc:sldChg>
      <pc:sldChg chg="add del">
        <pc:chgData name="Ellis Hughes" userId="70958ad1-f5a5-48f5-9815-bf834be6566e" providerId="ADAL" clId="{067D85BB-AAF3-4E12-AA5B-6E8FDCBDE84F}" dt="2021-10-28T18:48:21.504" v="499" actId="47"/>
        <pc:sldMkLst>
          <pc:docMk/>
          <pc:sldMk cId="2691376257" sldId="415"/>
        </pc:sldMkLst>
      </pc:sldChg>
      <pc:sldChg chg="delSp modSp add mod">
        <pc:chgData name="Ellis Hughes" userId="70958ad1-f5a5-48f5-9815-bf834be6566e" providerId="ADAL" clId="{067D85BB-AAF3-4E12-AA5B-6E8FDCBDE84F}" dt="2021-10-28T18:47:04.432" v="360" actId="20577"/>
        <pc:sldMkLst>
          <pc:docMk/>
          <pc:sldMk cId="3685528187" sldId="416"/>
        </pc:sldMkLst>
        <pc:spChg chg="mod">
          <ac:chgData name="Ellis Hughes" userId="70958ad1-f5a5-48f5-9815-bf834be6566e" providerId="ADAL" clId="{067D85BB-AAF3-4E12-AA5B-6E8FDCBDE84F}" dt="2021-10-28T18:47:04.432" v="360" actId="20577"/>
          <ac:spMkLst>
            <pc:docMk/>
            <pc:sldMk cId="3685528187" sldId="416"/>
            <ac:spMk id="5" creationId="{7E558183-391D-4056-BC02-A181C5440B05}"/>
          </ac:spMkLst>
        </pc:spChg>
        <pc:picChg chg="del">
          <ac:chgData name="Ellis Hughes" userId="70958ad1-f5a5-48f5-9815-bf834be6566e" providerId="ADAL" clId="{067D85BB-AAF3-4E12-AA5B-6E8FDCBDE84F}" dt="2021-10-28T18:45:24.402" v="228" actId="478"/>
          <ac:picMkLst>
            <pc:docMk/>
            <pc:sldMk cId="3685528187" sldId="416"/>
            <ac:picMk id="6" creationId="{E63E870D-0347-4322-B695-F267DBD63E13}"/>
          </ac:picMkLst>
        </pc:picChg>
      </pc:sldChg>
      <pc:sldChg chg="modSp add mod">
        <pc:chgData name="Ellis Hughes" userId="70958ad1-f5a5-48f5-9815-bf834be6566e" providerId="ADAL" clId="{067D85BB-AAF3-4E12-AA5B-6E8FDCBDE84F}" dt="2021-10-28T20:21:31.717" v="1458" actId="207"/>
        <pc:sldMkLst>
          <pc:docMk/>
          <pc:sldMk cId="3119508675" sldId="417"/>
        </pc:sldMkLst>
        <pc:spChg chg="mod">
          <ac:chgData name="Ellis Hughes" userId="70958ad1-f5a5-48f5-9815-bf834be6566e" providerId="ADAL" clId="{067D85BB-AAF3-4E12-AA5B-6E8FDCBDE84F}" dt="2021-10-28T18:51:16.871" v="648" actId="20577"/>
          <ac:spMkLst>
            <pc:docMk/>
            <pc:sldMk cId="3119508675" sldId="417"/>
            <ac:spMk id="10" creationId="{0AD9099D-4B43-45F4-A5D1-2E075D6D79BE}"/>
          </ac:spMkLst>
        </pc:spChg>
        <pc:spChg chg="mod">
          <ac:chgData name="Ellis Hughes" userId="70958ad1-f5a5-48f5-9815-bf834be6566e" providerId="ADAL" clId="{067D85BB-AAF3-4E12-AA5B-6E8FDCBDE84F}" dt="2021-10-28T20:21:29.070" v="1457" actId="207"/>
          <ac:spMkLst>
            <pc:docMk/>
            <pc:sldMk cId="3119508675" sldId="417"/>
            <ac:spMk id="26" creationId="{4F4D7B97-9A5A-41CC-A45F-834513F2436E}"/>
          </ac:spMkLst>
        </pc:spChg>
        <pc:spChg chg="mod">
          <ac:chgData name="Ellis Hughes" userId="70958ad1-f5a5-48f5-9815-bf834be6566e" providerId="ADAL" clId="{067D85BB-AAF3-4E12-AA5B-6E8FDCBDE84F}" dt="2021-10-28T20:21:31.717" v="1458" actId="207"/>
          <ac:spMkLst>
            <pc:docMk/>
            <pc:sldMk cId="3119508675" sldId="417"/>
            <ac:spMk id="27" creationId="{7D03DA44-8E8E-4BBD-8F74-428D3C5F4472}"/>
          </ac:spMkLst>
        </pc:spChg>
      </pc:sldChg>
      <pc:sldChg chg="modSp add mod">
        <pc:chgData name="Ellis Hughes" userId="70958ad1-f5a5-48f5-9815-bf834be6566e" providerId="ADAL" clId="{067D85BB-AAF3-4E12-AA5B-6E8FDCBDE84F}" dt="2021-10-28T18:55:03.545" v="899" actId="20577"/>
        <pc:sldMkLst>
          <pc:docMk/>
          <pc:sldMk cId="3828455173" sldId="418"/>
        </pc:sldMkLst>
        <pc:spChg chg="mod">
          <ac:chgData name="Ellis Hughes" userId="70958ad1-f5a5-48f5-9815-bf834be6566e" providerId="ADAL" clId="{067D85BB-AAF3-4E12-AA5B-6E8FDCBDE84F}" dt="2021-10-28T18:55:03.545" v="899" actId="20577"/>
          <ac:spMkLst>
            <pc:docMk/>
            <pc:sldMk cId="3828455173" sldId="418"/>
            <ac:spMk id="5" creationId="{EF5BA94D-0FB3-4C60-9994-8A309B690D97}"/>
          </ac:spMkLst>
        </pc:spChg>
      </pc:sldChg>
      <pc:sldChg chg="add">
        <pc:chgData name="Ellis Hughes" userId="70958ad1-f5a5-48f5-9815-bf834be6566e" providerId="ADAL" clId="{067D85BB-AAF3-4E12-AA5B-6E8FDCBDE84F}" dt="2021-10-28T18:55:23.049" v="902"/>
        <pc:sldMkLst>
          <pc:docMk/>
          <pc:sldMk cId="1330022442" sldId="419"/>
        </pc:sldMkLst>
      </pc:sldChg>
      <pc:sldChg chg="add">
        <pc:chgData name="Ellis Hughes" userId="70958ad1-f5a5-48f5-9815-bf834be6566e" providerId="ADAL" clId="{067D85BB-AAF3-4E12-AA5B-6E8FDCBDE84F}" dt="2021-10-28T20:21:23.247" v="1456"/>
        <pc:sldMkLst>
          <pc:docMk/>
          <pc:sldMk cId="2548866754" sldId="420"/>
        </pc:sldMkLst>
      </pc:sldChg>
      <pc:sldChg chg="modSp add del mod">
        <pc:chgData name="Ellis Hughes" userId="70958ad1-f5a5-48f5-9815-bf834be6566e" providerId="ADAL" clId="{067D85BB-AAF3-4E12-AA5B-6E8FDCBDE84F}" dt="2021-10-28T20:20:23.136" v="1455" actId="47"/>
        <pc:sldMkLst>
          <pc:docMk/>
          <pc:sldMk cId="4158646266" sldId="420"/>
        </pc:sldMkLst>
        <pc:spChg chg="mod">
          <ac:chgData name="Ellis Hughes" userId="70958ad1-f5a5-48f5-9815-bf834be6566e" providerId="ADAL" clId="{067D85BB-AAF3-4E12-AA5B-6E8FDCBDE84F}" dt="2021-10-28T20:19:07.392" v="1388" actId="20577"/>
          <ac:spMkLst>
            <pc:docMk/>
            <pc:sldMk cId="4158646266" sldId="420"/>
            <ac:spMk id="2" creationId="{7614332B-4F24-42F4-A704-A6F1183E94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https://r-pkgs.org/package-structure-state.html#bundled-package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>
                <a:solidFill>
                  <a:schemeClr val="tx1"/>
                </a:solidFill>
              </a:rPr>
              <a:t>Internal R </a:t>
            </a:r>
            <a:r>
              <a:rPr lang="en-US" sz="3600" dirty="0">
                <a:solidFill>
                  <a:schemeClr val="tx1"/>
                </a:solidFill>
              </a:rPr>
              <a:t>Package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65229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Your </a:t>
            </a:r>
            <a:br>
              <a:rPr lang="en-US" dirty="0"/>
            </a:b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300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0" y="2014194"/>
            <a:ext cx="10905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testing/release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Temporary installation to test 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1" y="2274838"/>
            <a:ext cx="1028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source code, includes all components of validation into </a:t>
            </a:r>
            <a:r>
              <a:rPr lang="en-US" sz="2400" dirty="0" err="1"/>
              <a:t>tarball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609494" y="2296326"/>
            <a:ext cx="9630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</a:t>
            </a:r>
            <a:r>
              <a:rPr lang="en-US" sz="2400" dirty="0" err="1"/>
              <a:t>tarball</a:t>
            </a:r>
            <a:r>
              <a:rPr lang="en-US" sz="2400" dirty="0"/>
              <a:t> and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0" y="2014194"/>
            <a:ext cx="103214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when environment has changed, but installation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Internal Packages</a:t>
            </a:r>
          </a:p>
          <a:p>
            <a:r>
              <a:rPr lang="en-US" sz="2400" dirty="0"/>
              <a:t>Validation Approaches for Internal Packages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</a:t>
            </a:r>
            <a:br>
              <a:rPr lang="en-US" dirty="0"/>
            </a:br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541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800" dirty="0" err="1"/>
              <a:t>vt_create_package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Package folder</a:t>
            </a:r>
          </a:p>
          <a:p>
            <a:pPr lvl="2"/>
            <a:r>
              <a:rPr lang="en-US" sz="2300" dirty="0"/>
              <a:t>Valid package name</a:t>
            </a:r>
          </a:p>
          <a:p>
            <a:pPr lvl="2"/>
            <a:r>
              <a:rPr lang="en-US" sz="2300" dirty="0"/>
              <a:t>Creates package infrastructure</a:t>
            </a:r>
          </a:p>
          <a:p>
            <a:pPr lvl="2"/>
            <a:r>
              <a:rPr lang="en-US" sz="2300" dirty="0"/>
              <a:t>Creates </a:t>
            </a:r>
            <a:r>
              <a:rPr lang="en-US" sz="2300" dirty="0" err="1"/>
              <a:t>valtools</a:t>
            </a:r>
            <a:r>
              <a:rPr lang="en-US" sz="2300" dirty="0"/>
              <a:t> validation infrastructure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5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400" dirty="0"/>
              <a:t>Vignettes folder (default)</a:t>
            </a:r>
          </a:p>
          <a:p>
            <a:pPr lvl="1"/>
            <a:r>
              <a:rPr lang="en-US" sz="2000" dirty="0"/>
              <a:t>Validation Elements</a:t>
            </a:r>
          </a:p>
          <a:p>
            <a:pPr lvl="1"/>
            <a:r>
              <a:rPr lang="en-US" sz="2000" dirty="0" err="1"/>
              <a:t>validation.yml</a:t>
            </a:r>
            <a:endParaRPr lang="en-US" sz="2000" dirty="0"/>
          </a:p>
          <a:p>
            <a:pPr lvl="1"/>
            <a:endParaRPr lang="en-US" sz="3000" dirty="0"/>
          </a:p>
          <a:p>
            <a:r>
              <a:rPr lang="en-US" sz="2400" dirty="0"/>
              <a:t>Vignette serves as validation report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D9099D-4B43-45F4-A5D1-2E075D6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Package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679D9D-B1EB-4E44-8FE1-D04E97782759}"/>
              </a:ext>
            </a:extLst>
          </p:cNvPr>
          <p:cNvGrpSpPr/>
          <p:nvPr/>
        </p:nvGrpSpPr>
        <p:grpSpPr>
          <a:xfrm>
            <a:off x="342421" y="2040015"/>
            <a:ext cx="11508287" cy="3013366"/>
            <a:chOff x="342421" y="2040015"/>
            <a:chExt cx="11508287" cy="3013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D59DB9-1A82-4029-8071-BE83F2389275}"/>
                </a:ext>
              </a:extLst>
            </p:cNvPr>
            <p:cNvSpPr/>
            <p:nvPr/>
          </p:nvSpPr>
          <p:spPr>
            <a:xfrm>
              <a:off x="342421" y="2607124"/>
              <a:ext cx="1948626" cy="548621"/>
            </a:xfrm>
            <a:custGeom>
              <a:avLst/>
              <a:gdLst>
                <a:gd name="connsiteX0" fmla="*/ 0 w 1948626"/>
                <a:gd name="connsiteY0" fmla="*/ 0 h 548621"/>
                <a:gd name="connsiteX1" fmla="*/ 1948626 w 1948626"/>
                <a:gd name="connsiteY1" fmla="*/ 0 h 548621"/>
                <a:gd name="connsiteX2" fmla="*/ 1948626 w 1948626"/>
                <a:gd name="connsiteY2" fmla="*/ 548621 h 548621"/>
                <a:gd name="connsiteX3" fmla="*/ 0 w 1948626"/>
                <a:gd name="connsiteY3" fmla="*/ 548621 h 548621"/>
                <a:gd name="connsiteX4" fmla="*/ 0 w 1948626"/>
                <a:gd name="connsiteY4" fmla="*/ 0 h 5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626" h="548621">
                  <a:moveTo>
                    <a:pt x="0" y="0"/>
                  </a:moveTo>
                  <a:lnTo>
                    <a:pt x="1948626" y="0"/>
                  </a:lnTo>
                  <a:lnTo>
                    <a:pt x="1948626" y="548621"/>
                  </a:lnTo>
                  <a:lnTo>
                    <a:pt x="0" y="548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Requirements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BF2A80-9DF5-4BB4-B87A-7624F1D4DA0C}"/>
                </a:ext>
              </a:extLst>
            </p:cNvPr>
            <p:cNvSpPr/>
            <p:nvPr/>
          </p:nvSpPr>
          <p:spPr>
            <a:xfrm>
              <a:off x="484344" y="3947057"/>
              <a:ext cx="1664781" cy="1027848"/>
            </a:xfrm>
            <a:custGeom>
              <a:avLst/>
              <a:gdLst>
                <a:gd name="connsiteX0" fmla="*/ 0 w 1664781"/>
                <a:gd name="connsiteY0" fmla="*/ 0 h 1027848"/>
                <a:gd name="connsiteX1" fmla="*/ 1664781 w 1664781"/>
                <a:gd name="connsiteY1" fmla="*/ 0 h 1027848"/>
                <a:gd name="connsiteX2" fmla="*/ 1664781 w 1664781"/>
                <a:gd name="connsiteY2" fmla="*/ 1027848 h 1027848"/>
                <a:gd name="connsiteX3" fmla="*/ 0 w 1664781"/>
                <a:gd name="connsiteY3" fmla="*/ 1027848 h 1027848"/>
                <a:gd name="connsiteX4" fmla="*/ 0 w 1664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781" h="1027848">
                  <a:moveTo>
                    <a:pt x="0" y="0"/>
                  </a:moveTo>
                  <a:lnTo>
                    <a:pt x="1664781" y="0"/>
                  </a:lnTo>
                  <a:lnTo>
                    <a:pt x="1664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Record the expectations, goals, and risks of project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B89281-3B60-481F-ABEA-B69F43446FD0}"/>
                </a:ext>
              </a:extLst>
            </p:cNvPr>
            <p:cNvSpPr/>
            <p:nvPr/>
          </p:nvSpPr>
          <p:spPr>
            <a:xfrm>
              <a:off x="482452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555B3-7F4C-49B0-A23C-34BB3F45A04B}"/>
                </a:ext>
              </a:extLst>
            </p:cNvPr>
            <p:cNvSpPr/>
            <p:nvPr/>
          </p:nvSpPr>
          <p:spPr>
            <a:xfrm>
              <a:off x="575150" y="2281030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97BEA5-24FC-46A6-A3D0-77DADE93E715}"/>
                </a:ext>
              </a:extLst>
            </p:cNvPr>
            <p:cNvSpPr/>
            <p:nvPr/>
          </p:nvSpPr>
          <p:spPr>
            <a:xfrm>
              <a:off x="797626" y="2318109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6DAF4F-8206-4914-AFB6-F37503CE7A34}"/>
                </a:ext>
              </a:extLst>
            </p:cNvPr>
            <p:cNvSpPr/>
            <p:nvPr/>
          </p:nvSpPr>
          <p:spPr>
            <a:xfrm>
              <a:off x="983022" y="211417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E7CBF0-0C8E-4216-B114-341B2F66874C}"/>
                </a:ext>
              </a:extLst>
            </p:cNvPr>
            <p:cNvSpPr/>
            <p:nvPr/>
          </p:nvSpPr>
          <p:spPr>
            <a:xfrm>
              <a:off x="1224037" y="2040015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7D1DB0-9196-408B-90F3-360FE7F442C7}"/>
                </a:ext>
              </a:extLst>
            </p:cNvPr>
            <p:cNvSpPr/>
            <p:nvPr/>
          </p:nvSpPr>
          <p:spPr>
            <a:xfrm>
              <a:off x="1520670" y="216979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80B46F-7A7E-4758-BC1A-BC0871647030}"/>
                </a:ext>
              </a:extLst>
            </p:cNvPr>
            <p:cNvSpPr/>
            <p:nvPr/>
          </p:nvSpPr>
          <p:spPr>
            <a:xfrm>
              <a:off x="1706067" y="2262490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593854-A66D-4C33-89EA-5E374CEFFF3E}"/>
                </a:ext>
              </a:extLst>
            </p:cNvPr>
            <p:cNvSpPr/>
            <p:nvPr/>
          </p:nvSpPr>
          <p:spPr>
            <a:xfrm>
              <a:off x="1965621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0DA926-8C42-4905-98C9-8A110747B0B9}"/>
                </a:ext>
              </a:extLst>
            </p:cNvPr>
            <p:cNvSpPr/>
            <p:nvPr/>
          </p:nvSpPr>
          <p:spPr>
            <a:xfrm>
              <a:off x="1584135" y="248726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14FB4-AEEC-4BB2-BF15-B238F494F24D}"/>
                </a:ext>
              </a:extLst>
            </p:cNvPr>
            <p:cNvSpPr/>
            <p:nvPr/>
          </p:nvSpPr>
          <p:spPr>
            <a:xfrm>
              <a:off x="1112799" y="2281030"/>
              <a:ext cx="340523" cy="3405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04BC0F-8A7E-4030-8F38-21F1AA2B9B02}"/>
                </a:ext>
              </a:extLst>
            </p:cNvPr>
            <p:cNvSpPr/>
            <p:nvPr/>
          </p:nvSpPr>
          <p:spPr>
            <a:xfrm>
              <a:off x="1109025" y="309016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599330-9EF0-4E32-93FD-11CA20625AA0}"/>
                </a:ext>
              </a:extLst>
            </p:cNvPr>
            <p:cNvSpPr/>
            <p:nvPr/>
          </p:nvSpPr>
          <p:spPr>
            <a:xfrm>
              <a:off x="500992" y="3152392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90377D-A7C2-4881-B5B3-43CC24B1A2A3}"/>
                </a:ext>
              </a:extLst>
            </p:cNvPr>
            <p:cNvSpPr/>
            <p:nvPr/>
          </p:nvSpPr>
          <p:spPr>
            <a:xfrm>
              <a:off x="779086" y="3300708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A717DD-6F66-4F42-BEB7-B110FC483E33}"/>
                </a:ext>
              </a:extLst>
            </p:cNvPr>
            <p:cNvSpPr/>
            <p:nvPr/>
          </p:nvSpPr>
          <p:spPr>
            <a:xfrm>
              <a:off x="1168418" y="354172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578428-EAA3-42E4-B4D8-8814B40303DE}"/>
                </a:ext>
              </a:extLst>
            </p:cNvPr>
            <p:cNvSpPr/>
            <p:nvPr/>
          </p:nvSpPr>
          <p:spPr>
            <a:xfrm>
              <a:off x="1242576" y="3300708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6AC833-6564-4E19-875D-9BF7E6E57F81}"/>
                </a:ext>
              </a:extLst>
            </p:cNvPr>
            <p:cNvSpPr/>
            <p:nvPr/>
          </p:nvSpPr>
          <p:spPr>
            <a:xfrm>
              <a:off x="1427972" y="356026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571376-160C-4BF4-9794-E5EA7D7B3D64}"/>
                </a:ext>
              </a:extLst>
            </p:cNvPr>
            <p:cNvSpPr/>
            <p:nvPr/>
          </p:nvSpPr>
          <p:spPr>
            <a:xfrm>
              <a:off x="1594829" y="3263629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192684-2F09-4EEA-BC31-7F9D2C3D0E9F}"/>
                </a:ext>
              </a:extLst>
            </p:cNvPr>
            <p:cNvSpPr/>
            <p:nvPr/>
          </p:nvSpPr>
          <p:spPr>
            <a:xfrm>
              <a:off x="2002700" y="3189471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8EC865EB-B90D-454E-95B1-58E60D574284}"/>
                </a:ext>
              </a:extLst>
            </p:cNvPr>
            <p:cNvSpPr/>
            <p:nvPr/>
          </p:nvSpPr>
          <p:spPr>
            <a:xfrm>
              <a:off x="229104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4D7B97-9A5A-41CC-A45F-834513F2436E}"/>
                </a:ext>
              </a:extLst>
            </p:cNvPr>
            <p:cNvSpPr/>
            <p:nvPr/>
          </p:nvSpPr>
          <p:spPr>
            <a:xfrm>
              <a:off x="2902201" y="2318367"/>
              <a:ext cx="1975536" cy="1166747"/>
            </a:xfrm>
            <a:custGeom>
              <a:avLst/>
              <a:gdLst>
                <a:gd name="connsiteX0" fmla="*/ 0 w 1975536"/>
                <a:gd name="connsiteY0" fmla="*/ 0 h 1166747"/>
                <a:gd name="connsiteX1" fmla="*/ 1975536 w 1975536"/>
                <a:gd name="connsiteY1" fmla="*/ 0 h 1166747"/>
                <a:gd name="connsiteX2" fmla="*/ 1975536 w 1975536"/>
                <a:gd name="connsiteY2" fmla="*/ 1166747 h 1166747"/>
                <a:gd name="connsiteX3" fmla="*/ 0 w 1975536"/>
                <a:gd name="connsiteY3" fmla="*/ 1166747 h 1166747"/>
                <a:gd name="connsiteX4" fmla="*/ 0 w 1975536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536" h="1166747">
                  <a:moveTo>
                    <a:pt x="0" y="0"/>
                  </a:moveTo>
                  <a:lnTo>
                    <a:pt x="1975536" y="0"/>
                  </a:lnTo>
                  <a:lnTo>
                    <a:pt x="1975536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</a:rPr>
                <a:t>R Package Development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3DA44-8E8E-4BBD-8F74-428D3C5F4472}"/>
                </a:ext>
              </a:extLst>
            </p:cNvPr>
            <p:cNvSpPr/>
            <p:nvPr/>
          </p:nvSpPr>
          <p:spPr>
            <a:xfrm>
              <a:off x="3056579" y="3904761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Implementation of requirements into R package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E9C9C132-911D-470C-9280-BFEB5811C364}"/>
                </a:ext>
              </a:extLst>
            </p:cNvPr>
            <p:cNvSpPr/>
            <p:nvPr/>
          </p:nvSpPr>
          <p:spPr>
            <a:xfrm>
              <a:off x="487773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7B7D89-F88C-44D6-A619-BB8AE2E4515D}"/>
                </a:ext>
              </a:extLst>
            </p:cNvPr>
            <p:cNvSpPr/>
            <p:nvPr/>
          </p:nvSpPr>
          <p:spPr>
            <a:xfrm>
              <a:off x="5488891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Cases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1244B4-DB97-4869-976A-E4203B4F651E}"/>
                </a:ext>
              </a:extLst>
            </p:cNvPr>
            <p:cNvSpPr/>
            <p:nvPr/>
          </p:nvSpPr>
          <p:spPr>
            <a:xfrm>
              <a:off x="5488891" y="3918925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Describes how code meets specifications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257ED1E-F819-45EB-AE83-AA0395A1E421}"/>
                </a:ext>
              </a:extLst>
            </p:cNvPr>
            <p:cNvSpPr/>
            <p:nvPr/>
          </p:nvSpPr>
          <p:spPr>
            <a:xfrm>
              <a:off x="7155672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DD63AF-5E65-4E0E-846F-40D316D80B75}"/>
                </a:ext>
              </a:extLst>
            </p:cNvPr>
            <p:cNvSpPr/>
            <p:nvPr/>
          </p:nvSpPr>
          <p:spPr>
            <a:xfrm>
              <a:off x="7766826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Code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BA4DAA-2DC0-4C63-9D52-BFAA7A1CE852}"/>
                </a:ext>
              </a:extLst>
            </p:cNvPr>
            <p:cNvSpPr/>
            <p:nvPr/>
          </p:nvSpPr>
          <p:spPr>
            <a:xfrm>
              <a:off x="7766826" y="3854530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Implementation of the test cases in code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EE42F99-5F31-46FD-84C9-D3FC63D0195D}"/>
                </a:ext>
              </a:extLst>
            </p:cNvPr>
            <p:cNvSpPr/>
            <p:nvPr/>
          </p:nvSpPr>
          <p:spPr>
            <a:xfrm>
              <a:off x="9382099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513B33-B960-42DD-822E-C4E5CE3935E0}"/>
                </a:ext>
              </a:extLst>
            </p:cNvPr>
            <p:cNvSpPr/>
            <p:nvPr/>
          </p:nvSpPr>
          <p:spPr>
            <a:xfrm>
              <a:off x="10045892" y="2091907"/>
              <a:ext cx="1804816" cy="1703007"/>
            </a:xfrm>
            <a:custGeom>
              <a:avLst/>
              <a:gdLst>
                <a:gd name="connsiteX0" fmla="*/ 0 w 1804816"/>
                <a:gd name="connsiteY0" fmla="*/ 851504 h 1703007"/>
                <a:gd name="connsiteX1" fmla="*/ 902408 w 1804816"/>
                <a:gd name="connsiteY1" fmla="*/ 0 h 1703007"/>
                <a:gd name="connsiteX2" fmla="*/ 1804816 w 1804816"/>
                <a:gd name="connsiteY2" fmla="*/ 851504 h 1703007"/>
                <a:gd name="connsiteX3" fmla="*/ 902408 w 1804816"/>
                <a:gd name="connsiteY3" fmla="*/ 1703008 h 1703007"/>
                <a:gd name="connsiteX4" fmla="*/ 0 w 1804816"/>
                <a:gd name="connsiteY4" fmla="*/ 851504 h 170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816" h="1703007">
                  <a:moveTo>
                    <a:pt x="0" y="851504"/>
                  </a:moveTo>
                  <a:cubicBezTo>
                    <a:pt x="0" y="381231"/>
                    <a:pt x="404022" y="0"/>
                    <a:pt x="902408" y="0"/>
                  </a:cubicBezTo>
                  <a:cubicBezTo>
                    <a:pt x="1400794" y="0"/>
                    <a:pt x="1804816" y="381231"/>
                    <a:pt x="1804816" y="851504"/>
                  </a:cubicBezTo>
                  <a:cubicBezTo>
                    <a:pt x="1804816" y="1321777"/>
                    <a:pt x="1400794" y="1703008"/>
                    <a:pt x="902408" y="1703008"/>
                  </a:cubicBezTo>
                  <a:cubicBezTo>
                    <a:pt x="404022" y="1703008"/>
                    <a:pt x="0" y="1321777"/>
                    <a:pt x="0" y="85150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309" tIns="249400" rIns="264309" bIns="24940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solidFill>
                    <a:schemeClr val="bg1"/>
                  </a:solidFill>
                </a:rPr>
                <a:t>Validation Report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ADB8A3-3DD5-4AB8-8348-8F2B3F0B6CEF}"/>
                </a:ext>
              </a:extLst>
            </p:cNvPr>
            <p:cNvSpPr/>
            <p:nvPr/>
          </p:nvSpPr>
          <p:spPr>
            <a:xfrm>
              <a:off x="10126845" y="4025533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Combines all prior content into report documenting proof that code meets specifications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5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D9099D-4B43-45F4-A5D1-2E075D6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Package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679D9D-B1EB-4E44-8FE1-D04E97782759}"/>
              </a:ext>
            </a:extLst>
          </p:cNvPr>
          <p:cNvGrpSpPr/>
          <p:nvPr/>
        </p:nvGrpSpPr>
        <p:grpSpPr>
          <a:xfrm>
            <a:off x="342421" y="2040015"/>
            <a:ext cx="11508287" cy="3013366"/>
            <a:chOff x="342421" y="2040015"/>
            <a:chExt cx="11508287" cy="3013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D59DB9-1A82-4029-8071-BE83F2389275}"/>
                </a:ext>
              </a:extLst>
            </p:cNvPr>
            <p:cNvSpPr/>
            <p:nvPr/>
          </p:nvSpPr>
          <p:spPr>
            <a:xfrm>
              <a:off x="342421" y="2607124"/>
              <a:ext cx="1948626" cy="548621"/>
            </a:xfrm>
            <a:custGeom>
              <a:avLst/>
              <a:gdLst>
                <a:gd name="connsiteX0" fmla="*/ 0 w 1948626"/>
                <a:gd name="connsiteY0" fmla="*/ 0 h 548621"/>
                <a:gd name="connsiteX1" fmla="*/ 1948626 w 1948626"/>
                <a:gd name="connsiteY1" fmla="*/ 0 h 548621"/>
                <a:gd name="connsiteX2" fmla="*/ 1948626 w 1948626"/>
                <a:gd name="connsiteY2" fmla="*/ 548621 h 548621"/>
                <a:gd name="connsiteX3" fmla="*/ 0 w 1948626"/>
                <a:gd name="connsiteY3" fmla="*/ 548621 h 548621"/>
                <a:gd name="connsiteX4" fmla="*/ 0 w 1948626"/>
                <a:gd name="connsiteY4" fmla="*/ 0 h 5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626" h="548621">
                  <a:moveTo>
                    <a:pt x="0" y="0"/>
                  </a:moveTo>
                  <a:lnTo>
                    <a:pt x="1948626" y="0"/>
                  </a:lnTo>
                  <a:lnTo>
                    <a:pt x="1948626" y="548621"/>
                  </a:lnTo>
                  <a:lnTo>
                    <a:pt x="0" y="548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Requirements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BF2A80-9DF5-4BB4-B87A-7624F1D4DA0C}"/>
                </a:ext>
              </a:extLst>
            </p:cNvPr>
            <p:cNvSpPr/>
            <p:nvPr/>
          </p:nvSpPr>
          <p:spPr>
            <a:xfrm>
              <a:off x="484344" y="3947057"/>
              <a:ext cx="1664781" cy="1027848"/>
            </a:xfrm>
            <a:custGeom>
              <a:avLst/>
              <a:gdLst>
                <a:gd name="connsiteX0" fmla="*/ 0 w 1664781"/>
                <a:gd name="connsiteY0" fmla="*/ 0 h 1027848"/>
                <a:gd name="connsiteX1" fmla="*/ 1664781 w 1664781"/>
                <a:gd name="connsiteY1" fmla="*/ 0 h 1027848"/>
                <a:gd name="connsiteX2" fmla="*/ 1664781 w 1664781"/>
                <a:gd name="connsiteY2" fmla="*/ 1027848 h 1027848"/>
                <a:gd name="connsiteX3" fmla="*/ 0 w 1664781"/>
                <a:gd name="connsiteY3" fmla="*/ 1027848 h 1027848"/>
                <a:gd name="connsiteX4" fmla="*/ 0 w 1664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781" h="1027848">
                  <a:moveTo>
                    <a:pt x="0" y="0"/>
                  </a:moveTo>
                  <a:lnTo>
                    <a:pt x="1664781" y="0"/>
                  </a:lnTo>
                  <a:lnTo>
                    <a:pt x="1664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Record the expectations, goals, and risks of project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B89281-3B60-481F-ABEA-B69F43446FD0}"/>
                </a:ext>
              </a:extLst>
            </p:cNvPr>
            <p:cNvSpPr/>
            <p:nvPr/>
          </p:nvSpPr>
          <p:spPr>
            <a:xfrm>
              <a:off x="482452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555B3-7F4C-49B0-A23C-34BB3F45A04B}"/>
                </a:ext>
              </a:extLst>
            </p:cNvPr>
            <p:cNvSpPr/>
            <p:nvPr/>
          </p:nvSpPr>
          <p:spPr>
            <a:xfrm>
              <a:off x="575150" y="2281030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97BEA5-24FC-46A6-A3D0-77DADE93E715}"/>
                </a:ext>
              </a:extLst>
            </p:cNvPr>
            <p:cNvSpPr/>
            <p:nvPr/>
          </p:nvSpPr>
          <p:spPr>
            <a:xfrm>
              <a:off x="797626" y="2318109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6DAF4F-8206-4914-AFB6-F37503CE7A34}"/>
                </a:ext>
              </a:extLst>
            </p:cNvPr>
            <p:cNvSpPr/>
            <p:nvPr/>
          </p:nvSpPr>
          <p:spPr>
            <a:xfrm>
              <a:off x="983022" y="211417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E7CBF0-0C8E-4216-B114-341B2F66874C}"/>
                </a:ext>
              </a:extLst>
            </p:cNvPr>
            <p:cNvSpPr/>
            <p:nvPr/>
          </p:nvSpPr>
          <p:spPr>
            <a:xfrm>
              <a:off x="1224037" y="2040015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7D1DB0-9196-408B-90F3-360FE7F442C7}"/>
                </a:ext>
              </a:extLst>
            </p:cNvPr>
            <p:cNvSpPr/>
            <p:nvPr/>
          </p:nvSpPr>
          <p:spPr>
            <a:xfrm>
              <a:off x="1520670" y="216979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80B46F-7A7E-4758-BC1A-BC0871647030}"/>
                </a:ext>
              </a:extLst>
            </p:cNvPr>
            <p:cNvSpPr/>
            <p:nvPr/>
          </p:nvSpPr>
          <p:spPr>
            <a:xfrm>
              <a:off x="1706067" y="2262490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593854-A66D-4C33-89EA-5E374CEFFF3E}"/>
                </a:ext>
              </a:extLst>
            </p:cNvPr>
            <p:cNvSpPr/>
            <p:nvPr/>
          </p:nvSpPr>
          <p:spPr>
            <a:xfrm>
              <a:off x="1965621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0DA926-8C42-4905-98C9-8A110747B0B9}"/>
                </a:ext>
              </a:extLst>
            </p:cNvPr>
            <p:cNvSpPr/>
            <p:nvPr/>
          </p:nvSpPr>
          <p:spPr>
            <a:xfrm>
              <a:off x="1584135" y="248726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14FB4-AEEC-4BB2-BF15-B238F494F24D}"/>
                </a:ext>
              </a:extLst>
            </p:cNvPr>
            <p:cNvSpPr/>
            <p:nvPr/>
          </p:nvSpPr>
          <p:spPr>
            <a:xfrm>
              <a:off x="1112799" y="2281030"/>
              <a:ext cx="340523" cy="3405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04BC0F-8A7E-4030-8F38-21F1AA2B9B02}"/>
                </a:ext>
              </a:extLst>
            </p:cNvPr>
            <p:cNvSpPr/>
            <p:nvPr/>
          </p:nvSpPr>
          <p:spPr>
            <a:xfrm>
              <a:off x="1109025" y="309016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599330-9EF0-4E32-93FD-11CA20625AA0}"/>
                </a:ext>
              </a:extLst>
            </p:cNvPr>
            <p:cNvSpPr/>
            <p:nvPr/>
          </p:nvSpPr>
          <p:spPr>
            <a:xfrm>
              <a:off x="500992" y="3152392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90377D-A7C2-4881-B5B3-43CC24B1A2A3}"/>
                </a:ext>
              </a:extLst>
            </p:cNvPr>
            <p:cNvSpPr/>
            <p:nvPr/>
          </p:nvSpPr>
          <p:spPr>
            <a:xfrm>
              <a:off x="779086" y="3300708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A717DD-6F66-4F42-BEB7-B110FC483E33}"/>
                </a:ext>
              </a:extLst>
            </p:cNvPr>
            <p:cNvSpPr/>
            <p:nvPr/>
          </p:nvSpPr>
          <p:spPr>
            <a:xfrm>
              <a:off x="1168418" y="354172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578428-EAA3-42E4-B4D8-8814B40303DE}"/>
                </a:ext>
              </a:extLst>
            </p:cNvPr>
            <p:cNvSpPr/>
            <p:nvPr/>
          </p:nvSpPr>
          <p:spPr>
            <a:xfrm>
              <a:off x="1242576" y="3300708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6AC833-6564-4E19-875D-9BF7E6E57F81}"/>
                </a:ext>
              </a:extLst>
            </p:cNvPr>
            <p:cNvSpPr/>
            <p:nvPr/>
          </p:nvSpPr>
          <p:spPr>
            <a:xfrm>
              <a:off x="1427972" y="356026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571376-160C-4BF4-9794-E5EA7D7B3D64}"/>
                </a:ext>
              </a:extLst>
            </p:cNvPr>
            <p:cNvSpPr/>
            <p:nvPr/>
          </p:nvSpPr>
          <p:spPr>
            <a:xfrm>
              <a:off x="1594829" y="3263629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192684-2F09-4EEA-BC31-7F9D2C3D0E9F}"/>
                </a:ext>
              </a:extLst>
            </p:cNvPr>
            <p:cNvSpPr/>
            <p:nvPr/>
          </p:nvSpPr>
          <p:spPr>
            <a:xfrm>
              <a:off x="2002700" y="3189471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8EC865EB-B90D-454E-95B1-58E60D574284}"/>
                </a:ext>
              </a:extLst>
            </p:cNvPr>
            <p:cNvSpPr/>
            <p:nvPr/>
          </p:nvSpPr>
          <p:spPr>
            <a:xfrm>
              <a:off x="229104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4D7B97-9A5A-41CC-A45F-834513F2436E}"/>
                </a:ext>
              </a:extLst>
            </p:cNvPr>
            <p:cNvSpPr/>
            <p:nvPr/>
          </p:nvSpPr>
          <p:spPr>
            <a:xfrm>
              <a:off x="2902201" y="2318367"/>
              <a:ext cx="1975536" cy="1166747"/>
            </a:xfrm>
            <a:custGeom>
              <a:avLst/>
              <a:gdLst>
                <a:gd name="connsiteX0" fmla="*/ 0 w 1975536"/>
                <a:gd name="connsiteY0" fmla="*/ 0 h 1166747"/>
                <a:gd name="connsiteX1" fmla="*/ 1975536 w 1975536"/>
                <a:gd name="connsiteY1" fmla="*/ 0 h 1166747"/>
                <a:gd name="connsiteX2" fmla="*/ 1975536 w 1975536"/>
                <a:gd name="connsiteY2" fmla="*/ 1166747 h 1166747"/>
                <a:gd name="connsiteX3" fmla="*/ 0 w 1975536"/>
                <a:gd name="connsiteY3" fmla="*/ 1166747 h 1166747"/>
                <a:gd name="connsiteX4" fmla="*/ 0 w 1975536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536" h="1166747">
                  <a:moveTo>
                    <a:pt x="0" y="0"/>
                  </a:moveTo>
                  <a:lnTo>
                    <a:pt x="1975536" y="0"/>
                  </a:lnTo>
                  <a:lnTo>
                    <a:pt x="1975536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rgbClr val="00B050"/>
                  </a:solidFill>
                </a:rPr>
                <a:t>R Package Development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3DA44-8E8E-4BBD-8F74-428D3C5F4472}"/>
                </a:ext>
              </a:extLst>
            </p:cNvPr>
            <p:cNvSpPr/>
            <p:nvPr/>
          </p:nvSpPr>
          <p:spPr>
            <a:xfrm>
              <a:off x="3056579" y="3904761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0B050"/>
                  </a:solidFill>
                </a:rPr>
                <a:t>Implementation of requirements into R package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E9C9C132-911D-470C-9280-BFEB5811C364}"/>
                </a:ext>
              </a:extLst>
            </p:cNvPr>
            <p:cNvSpPr/>
            <p:nvPr/>
          </p:nvSpPr>
          <p:spPr>
            <a:xfrm>
              <a:off x="487773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7B7D89-F88C-44D6-A619-BB8AE2E4515D}"/>
                </a:ext>
              </a:extLst>
            </p:cNvPr>
            <p:cNvSpPr/>
            <p:nvPr/>
          </p:nvSpPr>
          <p:spPr>
            <a:xfrm>
              <a:off x="5488891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Cases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1244B4-DB97-4869-976A-E4203B4F651E}"/>
                </a:ext>
              </a:extLst>
            </p:cNvPr>
            <p:cNvSpPr/>
            <p:nvPr/>
          </p:nvSpPr>
          <p:spPr>
            <a:xfrm>
              <a:off x="5488891" y="3918925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Describes how code meets specifications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257ED1E-F819-45EB-AE83-AA0395A1E421}"/>
                </a:ext>
              </a:extLst>
            </p:cNvPr>
            <p:cNvSpPr/>
            <p:nvPr/>
          </p:nvSpPr>
          <p:spPr>
            <a:xfrm>
              <a:off x="7155672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DD63AF-5E65-4E0E-846F-40D316D80B75}"/>
                </a:ext>
              </a:extLst>
            </p:cNvPr>
            <p:cNvSpPr/>
            <p:nvPr/>
          </p:nvSpPr>
          <p:spPr>
            <a:xfrm>
              <a:off x="7766826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Code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BA4DAA-2DC0-4C63-9D52-BFAA7A1CE852}"/>
                </a:ext>
              </a:extLst>
            </p:cNvPr>
            <p:cNvSpPr/>
            <p:nvPr/>
          </p:nvSpPr>
          <p:spPr>
            <a:xfrm>
              <a:off x="7766826" y="3854530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Implementation of the test cases in code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EE42F99-5F31-46FD-84C9-D3FC63D0195D}"/>
                </a:ext>
              </a:extLst>
            </p:cNvPr>
            <p:cNvSpPr/>
            <p:nvPr/>
          </p:nvSpPr>
          <p:spPr>
            <a:xfrm>
              <a:off x="9382099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513B33-B960-42DD-822E-C4E5CE3935E0}"/>
                </a:ext>
              </a:extLst>
            </p:cNvPr>
            <p:cNvSpPr/>
            <p:nvPr/>
          </p:nvSpPr>
          <p:spPr>
            <a:xfrm>
              <a:off x="10045892" y="2091907"/>
              <a:ext cx="1804816" cy="1703007"/>
            </a:xfrm>
            <a:custGeom>
              <a:avLst/>
              <a:gdLst>
                <a:gd name="connsiteX0" fmla="*/ 0 w 1804816"/>
                <a:gd name="connsiteY0" fmla="*/ 851504 h 1703007"/>
                <a:gd name="connsiteX1" fmla="*/ 902408 w 1804816"/>
                <a:gd name="connsiteY1" fmla="*/ 0 h 1703007"/>
                <a:gd name="connsiteX2" fmla="*/ 1804816 w 1804816"/>
                <a:gd name="connsiteY2" fmla="*/ 851504 h 1703007"/>
                <a:gd name="connsiteX3" fmla="*/ 902408 w 1804816"/>
                <a:gd name="connsiteY3" fmla="*/ 1703008 h 1703007"/>
                <a:gd name="connsiteX4" fmla="*/ 0 w 1804816"/>
                <a:gd name="connsiteY4" fmla="*/ 851504 h 170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816" h="1703007">
                  <a:moveTo>
                    <a:pt x="0" y="851504"/>
                  </a:moveTo>
                  <a:cubicBezTo>
                    <a:pt x="0" y="381231"/>
                    <a:pt x="404022" y="0"/>
                    <a:pt x="902408" y="0"/>
                  </a:cubicBezTo>
                  <a:cubicBezTo>
                    <a:pt x="1400794" y="0"/>
                    <a:pt x="1804816" y="381231"/>
                    <a:pt x="1804816" y="851504"/>
                  </a:cubicBezTo>
                  <a:cubicBezTo>
                    <a:pt x="1804816" y="1321777"/>
                    <a:pt x="1400794" y="1703008"/>
                    <a:pt x="902408" y="1703008"/>
                  </a:cubicBezTo>
                  <a:cubicBezTo>
                    <a:pt x="404022" y="1703008"/>
                    <a:pt x="0" y="1321777"/>
                    <a:pt x="0" y="85150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309" tIns="249400" rIns="264309" bIns="24940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solidFill>
                    <a:schemeClr val="bg1"/>
                  </a:solidFill>
                </a:rPr>
                <a:t>Validation Report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ADB8A3-3DD5-4AB8-8348-8F2B3F0B6CEF}"/>
                </a:ext>
              </a:extLst>
            </p:cNvPr>
            <p:cNvSpPr/>
            <p:nvPr/>
          </p:nvSpPr>
          <p:spPr>
            <a:xfrm>
              <a:off x="10126845" y="4025533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Combines all prior content into report documenting proof that code meets specifications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8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9746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Package Development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usethis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devtools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roxygen2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rmarkdown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testthat</a:t>
            </a: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C8B387-F2F2-4F72-A5D6-B486391B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18" y="642594"/>
            <a:ext cx="1632821" cy="1892622"/>
          </a:xfrm>
          <a:prstGeom prst="rect">
            <a:avLst/>
          </a:prstGeom>
        </p:spPr>
      </p:pic>
      <p:pic>
        <p:nvPicPr>
          <p:cNvPr id="6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57B5894-57A5-4A6F-BCB5-3B364307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46" y="1536378"/>
            <a:ext cx="1632821" cy="18926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DCB99-EFDC-40C0-BC0D-E0EC4245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8" y="2703434"/>
            <a:ext cx="2223062" cy="2576777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15BFD2F8-8CEC-4A37-AA40-8AD0310FD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58" y="4322784"/>
            <a:ext cx="1391618" cy="161304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5BC4F3D-CA74-4DDC-9F0D-FDB037C40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51" y="2535216"/>
            <a:ext cx="1597618" cy="1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9746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Package Development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usethis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devtools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roxygen2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rmarkdown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testthat</a:t>
            </a: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valtools</a:t>
            </a:r>
            <a:r>
              <a:rPr lang="en-US" sz="2000" dirty="0"/>
              <a:t> set at an imported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 specialized </a:t>
            </a:r>
            <a:r>
              <a:rPr lang="en-US" sz="2000" dirty="0" err="1"/>
              <a:t>roxygen</a:t>
            </a:r>
            <a:r>
              <a:rPr lang="en-US" sz="2000" dirty="0"/>
              <a:t> tags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editor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editdate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Vignette 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C8B387-F2F2-4F72-A5D6-B486391B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18" y="642594"/>
            <a:ext cx="1632821" cy="1892622"/>
          </a:xfrm>
          <a:prstGeom prst="rect">
            <a:avLst/>
          </a:prstGeom>
        </p:spPr>
      </p:pic>
      <p:pic>
        <p:nvPicPr>
          <p:cNvPr id="6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57B5894-57A5-4A6F-BCB5-3B364307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46" y="1536378"/>
            <a:ext cx="1632821" cy="18926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DCB99-EFDC-40C0-BC0D-E0EC4245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8" y="2703434"/>
            <a:ext cx="2223062" cy="2576777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15BFD2F8-8CEC-4A37-AA40-8AD0310FD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58" y="4322784"/>
            <a:ext cx="1391618" cy="161304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5BC4F3D-CA74-4DDC-9F0D-FDB037C40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51" y="2535216"/>
            <a:ext cx="1597618" cy="1851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DD16A3-D7B2-4A6A-83C7-F95512F0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58" y="4674729"/>
            <a:ext cx="1597618" cy="18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5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12481</TotalTime>
  <Words>720</Words>
  <Application>Microsoft Office PowerPoint</Application>
  <PresentationFormat>Widescreen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Internal Packages</vt:lpstr>
      <vt:lpstr>{valtools} Packages</vt:lpstr>
      <vt:lpstr>{valtools} Packages</vt:lpstr>
      <vt:lpstr>Package Development</vt:lpstr>
      <vt:lpstr>Package Development</vt:lpstr>
      <vt:lpstr>Package Development</vt:lpstr>
      <vt:lpstr>Package Development</vt:lpstr>
      <vt:lpstr>Sharing Your   Package Validation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118</cp:revision>
  <dcterms:created xsi:type="dcterms:W3CDTF">2021-05-20T20:49:21Z</dcterms:created>
  <dcterms:modified xsi:type="dcterms:W3CDTF">2021-10-29T16:16:34Z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