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62" r:id="rId6"/>
    <p:sldId id="333" r:id="rId7"/>
    <p:sldId id="394" r:id="rId8"/>
    <p:sldId id="393" r:id="rId9"/>
    <p:sldId id="365" r:id="rId10"/>
    <p:sldId id="398" r:id="rId11"/>
    <p:sldId id="384" r:id="rId12"/>
    <p:sldId id="386" r:id="rId13"/>
    <p:sldId id="388" r:id="rId14"/>
    <p:sldId id="389" r:id="rId15"/>
    <p:sldId id="390" r:id="rId16"/>
    <p:sldId id="391" r:id="rId17"/>
    <p:sldId id="392" r:id="rId18"/>
    <p:sldId id="263" r:id="rId19"/>
    <p:sldId id="368" r:id="rId20"/>
    <p:sldId id="395" r:id="rId21"/>
    <p:sldId id="396" r:id="rId22"/>
    <p:sldId id="382" r:id="rId23"/>
    <p:sldId id="397" r:id="rId24"/>
    <p:sldId id="381" r:id="rId25"/>
    <p:sldId id="3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6028" autoAdjust="0"/>
  </p:normalViewPr>
  <p:slideViewPr>
    <p:cSldViewPr snapToGrid="0">
      <p:cViewPr varScale="1">
        <p:scale>
          <a:sx n="83" d="100"/>
          <a:sy n="83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defines users as the group of individuals that need to sign off on the report.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Validation report helpers manage the expectation of repeated rendering in a variety of scenarios: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separate from a package e.g. validation of third party authored packages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while developing, e.g. as part of </a:t>
            </a:r>
            <a:r>
              <a:rPr lang="en-US" dirty="0" err="1"/>
              <a:t>c.i</a:t>
            </a:r>
            <a:r>
              <a:rPr lang="en-US" dirty="0"/>
              <a:t> or for a git repo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after install, e.g. if the working environment has been updated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as part of distribution, e.g. when bundling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/>
              <a:t>coverage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err="1"/>
              <a:t>valtools</a:t>
            </a:r>
            <a:r>
              <a:rPr lang="en-US" sz="2500" dirty="0"/>
              <a:t> tracks users and their roles in the </a:t>
            </a:r>
            <a:r>
              <a:rPr lang="en-US" sz="2500" dirty="0" err="1"/>
              <a:t>validation.yml</a:t>
            </a:r>
            <a:r>
              <a:rPr lang="en-US" sz="2500" dirty="0"/>
              <a:t> file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If a user creates a file not seen before, prompted for their user information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Manually add a person via </a:t>
            </a:r>
            <a:r>
              <a:rPr lang="en-US" sz="2500" b="1" dirty="0" err="1"/>
              <a:t>vt_add_user_to_config</a:t>
            </a:r>
            <a:r>
              <a:rPr lang="en-US" sz="2500" b="1" dirty="0"/>
              <a:t>()</a:t>
            </a:r>
          </a:p>
          <a:p>
            <a:pPr lvl="2"/>
            <a:r>
              <a:rPr lang="en-US" sz="2400" dirty="0"/>
              <a:t>Need: username, name, role, title</a:t>
            </a:r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06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A6266C-4A73-4C48-BF96-AC2CB8C7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3" y="984481"/>
            <a:ext cx="10745333" cy="48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err="1"/>
              <a:t>vt_use</a:t>
            </a:r>
            <a:r>
              <a:rPr lang="en-US" dirty="0"/>
              <a:t>_*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validation report Rmd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report from template with suggested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Adds dependencies to package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templates included: full validation report and a requirements approval report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111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36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here::here(), but for validation contents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Renders contents based on extensions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Rmd parsed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code executed and results captured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file contents are printed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52508" y="1859452"/>
            <a:ext cx="1018677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contains pointers for repeated evaluation across different validation environments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of child files can be specified by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is grouped by “requirements”, “</a:t>
            </a:r>
            <a:r>
              <a:rPr lang="en-US" sz="2000" dirty="0" err="1"/>
              <a:t>test_cases</a:t>
            </a:r>
            <a:r>
              <a:rPr lang="en-US" sz="2000" dirty="0"/>
              <a:t>”, “</a:t>
            </a:r>
            <a:r>
              <a:rPr lang="en-US" sz="2000" dirty="0" err="1"/>
              <a:t>test_code</a:t>
            </a:r>
            <a:r>
              <a:rPr lang="en-US" sz="2000" dirty="0"/>
              <a:t>” and then alphabetically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via </a:t>
            </a:r>
            <a:r>
              <a:rPr lang="en-US" sz="2000" dirty="0" err="1"/>
              <a:t>vt_get_child_files</a:t>
            </a:r>
            <a:r>
              <a:rPr lang="en-US" sz="2000" dirty="0"/>
              <a:t>()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vt_add_file_to_config</a:t>
            </a:r>
            <a:r>
              <a:rPr lang="en-US" sz="2800" dirty="0"/>
              <a:t>() &amp; </a:t>
            </a:r>
            <a:r>
              <a:rPr lang="en-US" sz="2800" dirty="0" err="1"/>
              <a:t>vt_drop_file_from_config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validation file (req, test case, test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which file to add after/before using </a:t>
            </a:r>
            <a:r>
              <a:rPr lang="en-US" sz="2400" dirty="0" err="1"/>
              <a:t>tidyselect</a:t>
            </a:r>
            <a:r>
              <a:rPr lang="en-US" sz="2400" dirty="0"/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Files added by default to the end by </a:t>
            </a:r>
            <a:r>
              <a:rPr lang="en-US" sz="2400" dirty="0" err="1"/>
              <a:t>vt_use</a:t>
            </a:r>
            <a:r>
              <a:rPr lang="en-US" sz="2400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Materials/Materials-04-Introduction_to_Valtools/Materials-04-E01-Validation_Test_Code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10058400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report .RMD</a:t>
            </a:r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400" dirty="0"/>
              <a:t>validation components</a:t>
            </a:r>
          </a:p>
          <a:p>
            <a:pPr lvl="2"/>
            <a:r>
              <a:rPr lang="en-US" sz="2400" dirty="0" err="1"/>
              <a:t>validation.yml</a:t>
            </a:r>
            <a:endParaRPr lang="en-US" sz="2400" dirty="0"/>
          </a:p>
          <a:p>
            <a:pPr lvl="3"/>
            <a:r>
              <a:rPr lang="en-US" sz="2000" dirty="0"/>
              <a:t>Working directory</a:t>
            </a:r>
          </a:p>
          <a:p>
            <a:pPr lvl="3"/>
            <a:r>
              <a:rPr lang="en-US" sz="2000" dirty="0"/>
              <a:t>Output directory</a:t>
            </a:r>
          </a:p>
          <a:p>
            <a:pPr lvl="3"/>
            <a:r>
              <a:rPr lang="en-US" sz="2000" dirty="0"/>
              <a:t>Users</a:t>
            </a:r>
          </a:p>
          <a:p>
            <a:pPr lvl="3"/>
            <a:r>
              <a:rPr lang="en-US" sz="2000" dirty="0"/>
              <a:t>Ordering of validation child files</a:t>
            </a:r>
          </a:p>
          <a:p>
            <a:pPr lvl="2"/>
            <a:r>
              <a:rPr lang="en-US" sz="2400" dirty="0"/>
              <a:t>[optional] change log</a:t>
            </a:r>
          </a:p>
          <a:p>
            <a:pPr lvl="1"/>
            <a:r>
              <a:rPr lang="en-US" sz="2500" dirty="0"/>
              <a:t>[as needed] .</a:t>
            </a:r>
            <a:r>
              <a:rPr lang="en-US" sz="2500" dirty="0" err="1"/>
              <a:t>gitignore</a:t>
            </a:r>
            <a:r>
              <a:rPr lang="en-US" sz="2500" dirty="0"/>
              <a:t>, .here</a:t>
            </a:r>
          </a:p>
          <a:p>
            <a:pPr lvl="2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Reporting – </a:t>
            </a:r>
            <a:br>
              <a:rPr lang="en-US" dirty="0"/>
            </a:br>
            <a:r>
              <a:rPr lang="en-US" sz="3100" dirty="0"/>
              <a:t>what can be tracked by automating?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Authorship</a:t>
            </a:r>
          </a:p>
          <a:p>
            <a:pPr lvl="1"/>
            <a:r>
              <a:rPr lang="en-US" sz="3000" dirty="0"/>
              <a:t>Most recent edit dates</a:t>
            </a:r>
          </a:p>
          <a:p>
            <a:pPr lvl="1"/>
            <a:r>
              <a:rPr lang="en-US" sz="3000" dirty="0"/>
              <a:t>Testing environment</a:t>
            </a:r>
          </a:p>
          <a:p>
            <a:pPr lvl="1"/>
            <a:r>
              <a:rPr lang="en-US" sz="3000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12336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requirement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 err="1"/>
              <a:t>riskAssessment</a:t>
            </a:r>
            <a:endParaRPr lang="en-US" sz="24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12343</TotalTime>
  <Words>1124</Words>
  <Application>Microsoft Office PowerPoint</Application>
  <PresentationFormat>Widescreen</PresentationFormat>
  <Paragraphs>189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the setup</vt:lpstr>
      <vt:lpstr>{valtools} infrastructure</vt:lpstr>
      <vt:lpstr>the Elements</vt:lpstr>
      <vt:lpstr>Validation Components</vt:lpstr>
      <vt:lpstr>Validation Components –  what needs to be authored?</vt:lpstr>
      <vt:lpstr>Validation Reporting –  what can be tracked by automating?</vt:lpstr>
      <vt:lpstr>Requirements - vt_use_req()</vt:lpstr>
      <vt:lpstr>Test Cases - vt_use_test_case()</vt:lpstr>
      <vt:lpstr>Test Code - vt_use_test_code()</vt:lpstr>
      <vt:lpstr>Users</vt:lpstr>
      <vt:lpstr>PowerPoint Presentation</vt:lpstr>
      <vt:lpstr>PowerPoint Presentation</vt:lpstr>
      <vt:lpstr>Report</vt:lpstr>
      <vt:lpstr>Creating the validation report Rmd</vt:lpstr>
      <vt:lpstr>Report basics</vt:lpstr>
      <vt:lpstr>Report basics</vt:lpstr>
      <vt:lpstr>Validation Report Helpers</vt:lpstr>
      <vt:lpstr>Child Files</vt:lpstr>
      <vt:lpstr>Rendering Reports</vt:lpstr>
      <vt:lpstr>Materials 04-E1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Vendettuoli, Marie C</cp:lastModifiedBy>
  <cp:revision>115</cp:revision>
  <dcterms:created xsi:type="dcterms:W3CDTF">2021-05-20T20:49:21Z</dcterms:created>
  <dcterms:modified xsi:type="dcterms:W3CDTF">2021-06-04T02:04:44Z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