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2" r:id="rId6"/>
    <p:sldId id="333" r:id="rId7"/>
    <p:sldId id="352" r:id="rId8"/>
    <p:sldId id="263" r:id="rId9"/>
    <p:sldId id="365" r:id="rId10"/>
    <p:sldId id="368" r:id="rId11"/>
    <p:sldId id="381" r:id="rId12"/>
    <p:sldId id="382" r:id="rId13"/>
    <p:sldId id="383" r:id="rId14"/>
    <p:sldId id="364" r:id="rId15"/>
    <p:sldId id="366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57079" autoAdjust="0"/>
  </p:normalViewPr>
  <p:slideViewPr>
    <p:cSldViewPr snapToGrid="0">
      <p:cViewPr varScale="1">
        <p:scale>
          <a:sx n="66" d="100"/>
          <a:sy n="66" d="100"/>
        </p:scale>
        <p:origin x="-15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We wrote </a:t>
            </a:r>
            <a:r>
              <a:rPr lang="en-US" dirty="0" err="1"/>
              <a:t>valtools</a:t>
            </a:r>
            <a:r>
              <a:rPr lang="en-US" dirty="0"/>
              <a:t> based on our experience and thoughts on what would be useful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That does _not_ mean we have all useful features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may not have all features fully fleshed out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 – so open issues and upvote if you see existing ones so we know which are most important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If you feel comfortable, open an issue, then open a PR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have contributor guidelines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time, if you see it, you want it, go get it, you got it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We’ll review and give feedback or merge it in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do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Benefits not immediately obvious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How Validation is related to R packages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are we even talking about Validation in the context of R packages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Package Validation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helps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Concepts to know and learn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General applicability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Currently it is only available on </a:t>
            </a:r>
            <a:r>
              <a:rPr lang="en-US" dirty="0" err="1"/>
              <a:t>github</a:t>
            </a:r>
            <a:r>
              <a:rPr lang="en-US" dirty="0"/>
              <a:t>, will be on CRAN</a:t>
            </a:r>
          </a:p>
          <a:p>
            <a:pPr marL="0" indent="0">
              <a:buFontTx/>
              <a:buNone/>
            </a:pPr>
            <a:r>
              <a:rPr lang="en-US" dirty="0"/>
              <a:t>On version 0.3.0 – so check with </a:t>
            </a:r>
            <a:r>
              <a:rPr lang="en-US" dirty="0" err="1"/>
              <a:t>packageVersion</a:t>
            </a:r>
            <a:r>
              <a:rPr lang="en-US" dirty="0"/>
              <a:t>(“</a:t>
            </a:r>
            <a:r>
              <a:rPr lang="en-US" dirty="0" err="1"/>
              <a:t>valtools</a:t>
            </a:r>
            <a:r>
              <a:rPr lang="en-US" dirty="0"/>
              <a:t>”) to ensure you are using the correct one.</a:t>
            </a:r>
          </a:p>
          <a:p>
            <a:pPr marL="0" indent="0">
              <a:buFontTx/>
              <a:buNone/>
            </a:pPr>
            <a:r>
              <a:rPr lang="en-US" dirty="0"/>
              <a:t>We save tags so you can always revert to a past </a:t>
            </a:r>
            <a:r>
              <a:rPr lang="en-US" dirty="0" err="1"/>
              <a:t>versoin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in concept to the </a:t>
            </a:r>
            <a:r>
              <a:rPr lang="en-US" dirty="0" err="1"/>
              <a:t>usethis</a:t>
            </a:r>
            <a:r>
              <a:rPr lang="en-US" dirty="0"/>
              <a:t>::use_* family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does a specific task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in series, gives informative error messages where things might have gotten mixed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Scrapes and creates data for validation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Helper functions to use across validation reports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vt_path</a:t>
            </a:r>
            <a:r>
              <a:rPr lang="en-US" dirty="0"/>
              <a:t> is the path to the validation folder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vt_file</a:t>
            </a:r>
            <a:r>
              <a:rPr lang="en-US" dirty="0"/>
              <a:t> evaluates files based on their extensions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vt_get_child_files</a:t>
            </a:r>
            <a:r>
              <a:rPr lang="en-US" dirty="0"/>
              <a:t>() gets the list of files within the validation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validation reports and supports different modes of validation – will go in more depth in the future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{</a:t>
            </a:r>
            <a:r>
              <a:rPr lang="en-US" sz="3600" dirty="0" err="1">
                <a:solidFill>
                  <a:schemeClr val="tx1"/>
                </a:solidFill>
              </a:rPr>
              <a:t>valtools</a:t>
            </a:r>
            <a:r>
              <a:rPr lang="en-US" sz="3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runners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vt_validate_build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vt_validate_installed_package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26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  <a:br>
              <a:rPr lang="en-US" dirty="0"/>
            </a:br>
            <a:r>
              <a:rPr lang="en-US" dirty="0"/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108094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rgbClr val="00C433"/>
                </a:solidFill>
              </a:rPr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161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install </a:t>
            </a:r>
            <a:r>
              <a:rPr lang="en-US" sz="2400" dirty="0" err="1"/>
              <a:t>valtools</a:t>
            </a:r>
            <a:endParaRPr lang="en-US" sz="2400" dirty="0"/>
          </a:p>
          <a:p>
            <a:r>
              <a:rPr lang="en-US" sz="2400" dirty="0"/>
              <a:t>What is </a:t>
            </a:r>
            <a:r>
              <a:rPr lang="en-US" sz="2400"/>
              <a:t>valtools</a:t>
            </a:r>
            <a:endParaRPr lang="en-US" sz="2400" dirty="0"/>
          </a:p>
          <a:p>
            <a:r>
              <a:rPr lang="en-US" sz="2400" dirty="0"/>
              <a:t>How to improve </a:t>
            </a:r>
            <a:r>
              <a:rPr lang="en-US" sz="2400" dirty="0" err="1"/>
              <a:t>valtools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r>
              <a:rPr lang="en-US" dirty="0"/>
              <a:t>remotes::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install_github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>
                <a:solidFill>
                  <a:srgbClr val="00C433"/>
                </a:solidFill>
              </a:rPr>
              <a:t>“</a:t>
            </a:r>
            <a:r>
              <a:rPr lang="en-US" dirty="0" err="1">
                <a:solidFill>
                  <a:srgbClr val="00C433"/>
                </a:solidFill>
              </a:rPr>
              <a:t>phuse</a:t>
            </a:r>
            <a:r>
              <a:rPr lang="en-US" dirty="0">
                <a:solidFill>
                  <a:srgbClr val="00C433"/>
                </a:solidFill>
              </a:rPr>
              <a:t>-org/</a:t>
            </a:r>
            <a:r>
              <a:rPr lang="en-US" dirty="0" err="1">
                <a:solidFill>
                  <a:srgbClr val="00C433"/>
                </a:solidFill>
              </a:rPr>
              <a:t>valtools</a:t>
            </a:r>
            <a:r>
              <a:rPr lang="en-US" dirty="0">
                <a:solidFill>
                  <a:srgbClr val="00C433"/>
                </a:solidFill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build_vignettes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56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VALTOOLS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valtools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3200" dirty="0"/>
              <a:t>Useful tools for automating the validation of R packages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Derives concepts from {</a:t>
            </a:r>
            <a:r>
              <a:rPr lang="en-US" sz="3200" dirty="0" err="1"/>
              <a:t>usethis</a:t>
            </a:r>
            <a:r>
              <a:rPr lang="en-US" sz="3200" dirty="0"/>
              <a:t>} and {</a:t>
            </a:r>
            <a:r>
              <a:rPr lang="en-US" sz="3200" dirty="0" err="1"/>
              <a:t>devtools</a:t>
            </a:r>
            <a:r>
              <a:rPr lang="en-US" sz="3200" dirty="0"/>
              <a:t>}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“</a:t>
            </a:r>
            <a:r>
              <a:rPr lang="en-US" sz="3200" dirty="0" err="1"/>
              <a:t>vt</a:t>
            </a:r>
            <a:r>
              <a:rPr lang="en-US" sz="3200" dirty="0"/>
              <a:t>_” prefix to help find and identify </a:t>
            </a:r>
            <a:r>
              <a:rPr lang="en-US" sz="3200" dirty="0" err="1"/>
              <a:t>valtools</a:t>
            </a:r>
            <a:r>
              <a:rPr lang="en-US" sz="3200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5177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Creation – </a:t>
            </a:r>
            <a:r>
              <a:rPr lang="en-US" dirty="0" err="1"/>
              <a:t>vt_use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vt_use_validation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vt_use_req</a:t>
            </a:r>
            <a:r>
              <a:rPr lang="en-US" sz="2800" dirty="0"/>
              <a:t>(), </a:t>
            </a:r>
            <a:r>
              <a:rPr lang="en-US" sz="2800" dirty="0" err="1"/>
              <a:t>vt_use_test_case</a:t>
            </a:r>
            <a:r>
              <a:rPr lang="en-US" sz="2800" dirty="0"/>
              <a:t>(), </a:t>
            </a:r>
            <a:r>
              <a:rPr lang="en-US" sz="2800" dirty="0" err="1"/>
              <a:t>vt_use_test_code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vt_use_change_log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&amp; formatting – </a:t>
            </a:r>
            <a:r>
              <a:rPr lang="en-US" dirty="0" err="1"/>
              <a:t>vt_scrape</a:t>
            </a:r>
            <a:r>
              <a:rPr lang="en-US" dirty="0"/>
              <a:t>_* &amp; </a:t>
            </a:r>
            <a:r>
              <a:rPr lang="en-US" dirty="0" err="1"/>
              <a:t>vt_kable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vt_scrape_sig_table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vt_scrape_val_env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vt_scrape_change_log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vt_scrape_coverage_matrix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vt_scrape_function_editors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vt_scrape_requirement_editors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vt_scrape_test_case_editors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vt_scrape_test_code_editors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vt_scrape_risk_assessment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vt_get_child_files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12117</TotalTime>
  <Words>480</Words>
  <Application>Microsoft Office PowerPoint</Application>
  <PresentationFormat>Custom</PresentationFormat>
  <Paragraphs>126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SavonVTI</vt:lpstr>
      <vt:lpstr>R Package Validation Workshop</vt:lpstr>
      <vt:lpstr>Welcome</vt:lpstr>
      <vt:lpstr>Installation</vt:lpstr>
      <vt:lpstr>remotes::install_github( “phuse-org/valtools”,  build_vignettes = TRUE)</vt:lpstr>
      <vt:lpstr>VALTOOLS</vt:lpstr>
      <vt:lpstr>valtools</vt:lpstr>
      <vt:lpstr>File Creation – vt_use_*</vt:lpstr>
      <vt:lpstr>Data Scraping &amp; formatting – vt_scrape_* &amp; vt_kable_*</vt:lpstr>
      <vt:lpstr>Validation Report Helpers</vt:lpstr>
      <vt:lpstr>Validation runners</vt:lpstr>
      <vt:lpstr>Construction Zone</vt:lpstr>
      <vt:lpstr>Open ISSUES</vt:lpstr>
      <vt:lpstr>Open Pull Requests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94</cp:revision>
  <dcterms:created xsi:type="dcterms:W3CDTF">2021-05-20T20:49:21Z</dcterms:created>
  <dcterms:modified xsi:type="dcterms:W3CDTF">2021-09-13T02:11:15Z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