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2" r:id="rId6"/>
    <p:sldId id="333" r:id="rId7"/>
    <p:sldId id="394" r:id="rId8"/>
    <p:sldId id="381" r:id="rId9"/>
    <p:sldId id="395" r:id="rId10"/>
    <p:sldId id="396" r:id="rId11"/>
    <p:sldId id="397" r:id="rId12"/>
    <p:sldId id="398" r:id="rId13"/>
    <p:sldId id="399" r:id="rId14"/>
    <p:sldId id="400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3" d="100"/>
          <a:sy n="93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The Validation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Modify the report RMD generated via template</a:t>
            </a:r>
          </a:p>
          <a:p>
            <a:r>
              <a:rPr lang="en-US" sz="2400" dirty="0"/>
              <a:t>Write a report RMD from scratch</a:t>
            </a:r>
          </a:p>
          <a:p>
            <a:r>
              <a:rPr lang="en-US" sz="2400" dirty="0"/>
              <a:t>Propose a new template via {</a:t>
            </a:r>
            <a:r>
              <a:rPr lang="en-US" sz="2400" dirty="0" err="1"/>
              <a:t>valtools</a:t>
            </a:r>
            <a:r>
              <a:rPr lang="en-US" sz="2400" dirty="0"/>
              <a:t>} issue/PR </a:t>
            </a:r>
          </a:p>
          <a:p>
            <a:r>
              <a:rPr lang="en-US" sz="2400" dirty="0"/>
              <a:t>Switch between multiple RMDs by updating </a:t>
            </a:r>
            <a:r>
              <a:rPr lang="en-US" sz="2400" dirty="0" err="1"/>
              <a:t>validation.yml</a:t>
            </a:r>
            <a:r>
              <a:rPr lang="en-US" sz="2400" dirty="0"/>
              <a:t> as the project cycles through adoption and validation phases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 05</a:t>
            </a: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Validation Reports in R packages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Vignette Validation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Reports are Rmd and therefore infinitely customizable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Outputs of Rmd from validation to live in new output location</a:t>
            </a:r>
          </a:p>
          <a:p>
            <a:pPr lvl="1"/>
            <a:endParaRPr lang="en-US" sz="2800" dirty="0"/>
          </a:p>
          <a:p>
            <a:pPr lvl="1"/>
            <a:r>
              <a:rPr lang="en-US" sz="3200" dirty="0"/>
              <a:t>Serves as “snapshot” in time of package state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Assumes package is installed in most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/>
              <a:t>() temporarily installs the package and executes the validation Rmd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Which report, location of output, and output name controlled by the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report_rmd_name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output_dir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report_naming_format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Included templates</a:t>
            </a:r>
          </a:p>
        </p:txBody>
      </p:sp>
    </p:spTree>
    <p:extLst>
      <p:ext uri="{BB962C8B-B14F-4D97-AF65-F5344CB8AC3E}">
        <p14:creationId xmlns:p14="http://schemas.microsoft.com/office/powerpoint/2010/main" val="425237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Adoption Report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Signature table looks for users with roles “Validation Lead” and “Tester”, case-insensitive. At least one must be present via </a:t>
            </a:r>
            <a:r>
              <a:rPr lang="en-US" sz="2400" dirty="0" err="1"/>
              <a:t>validation.yml</a:t>
            </a:r>
            <a:r>
              <a:rPr lang="en-US" sz="2400" dirty="0"/>
              <a:t>/</a:t>
            </a:r>
            <a:r>
              <a:rPr lang="en-US" sz="2400" dirty="0" err="1"/>
              <a:t>vt_add_user_to_config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Only includes Requirement child files by looking for filenames with “req”. Ordering is alphabetical.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users are added to signature table</a:t>
            </a:r>
          </a:p>
          <a:p>
            <a:r>
              <a:rPr lang="en-US" sz="2400" dirty="0"/>
              <a:t>Adds authorship tables for Requirements, Test Case, Test Code, and Functions </a:t>
            </a:r>
          </a:p>
          <a:p>
            <a:r>
              <a:rPr lang="en-US" sz="2400" dirty="0"/>
              <a:t>Adds traceability matrix</a:t>
            </a:r>
          </a:p>
          <a:p>
            <a:r>
              <a:rPr lang="en-US" sz="2400" dirty="0"/>
              <a:t>Includes all child </a:t>
            </a:r>
            <a:r>
              <a:rPr lang="en-US" sz="2400" dirty="0" err="1"/>
              <a:t>viles</a:t>
            </a:r>
            <a:r>
              <a:rPr lang="en-US" sz="2400" dirty="0"/>
              <a:t> via </a:t>
            </a:r>
            <a:r>
              <a:rPr lang="en-US" sz="2400" dirty="0" err="1"/>
              <a:t>vt_get_child_files</a:t>
            </a:r>
            <a:r>
              <a:rPr lang="en-US" sz="2400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1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12322</TotalTime>
  <Words>229</Words>
  <Application>Microsoft Office PowerPoint</Application>
  <PresentationFormat>Custom</PresentationFormat>
  <Paragraphs>50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R Package Validation Workshop</vt:lpstr>
      <vt:lpstr>Welcome</vt:lpstr>
      <vt:lpstr>Vignette Validation</vt:lpstr>
      <vt:lpstr>{valtools} Reports</vt:lpstr>
      <vt:lpstr>Validating </vt:lpstr>
      <vt:lpstr>Validation Behavior</vt:lpstr>
      <vt:lpstr>Included templates</vt:lpstr>
      <vt:lpstr>Requirement Adoption Report</vt:lpstr>
      <vt:lpstr>Validation Report </vt:lpstr>
      <vt:lpstr>Advanced USage</vt:lpstr>
      <vt:lpstr>Customization options</vt:lpstr>
      <vt:lpstr>Complete  Exercise 05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116</cp:revision>
  <dcterms:created xsi:type="dcterms:W3CDTF">2021-05-20T20:49:21Z</dcterms:created>
  <dcterms:modified xsi:type="dcterms:W3CDTF">2021-09-13T02:09:38Z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