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62" r:id="rId6"/>
    <p:sldId id="263" r:id="rId7"/>
    <p:sldId id="353" r:id="rId8"/>
    <p:sldId id="332" r:id="rId9"/>
    <p:sldId id="333" r:id="rId10"/>
    <p:sldId id="352" r:id="rId11"/>
    <p:sldId id="354" r:id="rId12"/>
    <p:sldId id="351" r:id="rId13"/>
    <p:sldId id="3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64" d="100"/>
          <a:sy n="64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Bundling code is essentially tar-</a:t>
            </a:r>
            <a:r>
              <a:rPr lang="en-US" dirty="0" err="1"/>
              <a:t>ing</a:t>
            </a:r>
            <a:r>
              <a:rPr lang="en-US" dirty="0"/>
              <a:t> and </a:t>
            </a:r>
            <a:r>
              <a:rPr lang="en-US" dirty="0" err="1"/>
              <a:t>gziping</a:t>
            </a:r>
            <a:r>
              <a:rPr lang="en-US" dirty="0"/>
              <a:t> the folder of the package</a:t>
            </a:r>
          </a:p>
          <a:p>
            <a:r>
              <a:rPr lang="en-US" dirty="0"/>
              <a:t>Makes sharable, and OS agnostic by default</a:t>
            </a:r>
          </a:p>
          <a:p>
            <a:endParaRPr lang="en-US" dirty="0"/>
          </a:p>
          <a:p>
            <a:r>
              <a:rPr lang="en-US" dirty="0"/>
              <a:t>Able to be installed from the CLI directly as long as folks have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Nice for creating source people to install from and can continue to work on source code separately and save as a new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Default output includes version number, so bumping version number in DESCRIPTION when ready to share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devtools</a:t>
            </a:r>
            <a:r>
              <a:rPr lang="en-US" dirty="0"/>
              <a:t>::build defaults are good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Runs vignettes by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assumes current wd is the package, but accepts a path if bundling source code at different location (pkg argument)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 a ”binary” argument, but makes it only installable on system built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NOTE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IS _not_ compiled, so any c code/extra code outside of R that is included will still need to be compiled for installation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Bundled code is how you send a package to CRAN (though default </a:t>
            </a:r>
            <a:r>
              <a:rPr lang="en-US" dirty="0" err="1"/>
              <a:t>args</a:t>
            </a:r>
            <a:r>
              <a:rPr lang="en-US" dirty="0"/>
              <a:t> here are not acceptable for CRAN submission)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?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submit_cran</a:t>
            </a:r>
            <a:r>
              <a:rPr lang="en-US" dirty="0"/>
              <a:t> for more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your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function as you use to install packages from CRAN can install the bundles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Rather than package, put the path to the bundle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type to “source” –this tells the function this is source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“repos” to NULL, so it doesn’t try to search for the path as a package on CRAN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Now any dependencies in the software will compile and install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Installing from CRAN, everything is already compiled if on windows.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devtools</a:t>
            </a:r>
            <a:r>
              <a:rPr lang="en-US" dirty="0"/>
              <a:t> install to install local code directly. Will build the bundle, then run the installation R CMD INSTALL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into the “under the hood” things that R does, but what as the developer should we be aware of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Eventually creates a folder under the library folder in the R version (R/R-version/library)</a:t>
            </a:r>
          </a:p>
          <a:p>
            <a:pPr marL="171450" indent="-171450">
              <a:buFontTx/>
              <a:buChar char="-"/>
            </a:pPr>
            <a:r>
              <a:rPr lang="en-US" dirty="0"/>
              <a:t>R folder maintains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Inst folder, which we did not discuss, stores “installed” files. Content is copied into the top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its your turn! We’ll give you 8 Minutes!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245638"/>
            <a:ext cx="4775075" cy="811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Package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02-E3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179226" y="6016187"/>
            <a:ext cx="9833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Materials/Materials-02-Package_Elements_and_Structure/Materials-02-E03-Package_Installation/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Building &amp; Sharing Packages</a:t>
            </a:r>
          </a:p>
          <a:p>
            <a:r>
              <a:rPr lang="en-US" sz="2400" dirty="0"/>
              <a:t>Installing packages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Bundling your Source</a:t>
            </a:r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build()</a:t>
            </a:r>
          </a:p>
        </p:txBody>
      </p:sp>
    </p:spTree>
    <p:extLst>
      <p:ext uri="{BB962C8B-B14F-4D97-AF65-F5344CB8AC3E}">
        <p14:creationId xmlns:p14="http://schemas.microsoft.com/office/powerpoint/2010/main" val="9201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Bundling is organizing source package into a source directory</a:t>
            </a:r>
          </a:p>
          <a:p>
            <a:endParaRPr lang="en-US" sz="2400" dirty="0"/>
          </a:p>
          <a:p>
            <a:r>
              <a:rPr lang="en-US" sz="2400" dirty="0"/>
              <a:t>Bundle able to be installed assuming full development environment is intact</a:t>
            </a:r>
          </a:p>
          <a:p>
            <a:endParaRPr lang="en-US" sz="2400" dirty="0"/>
          </a:p>
          <a:p>
            <a:r>
              <a:rPr lang="en-US" sz="2400" dirty="0"/>
              <a:t>Options to render vignettes (true) and manuals (false) at time of running command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3500" dirty="0" err="1"/>
              <a:t>devtools</a:t>
            </a:r>
            <a:r>
              <a:rPr lang="en-US" sz="3500" dirty="0"/>
              <a:t>::build()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38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your Bundle of Joy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() can install local bundles!</a:t>
            </a:r>
          </a:p>
          <a:p>
            <a:endParaRPr lang="en-US" sz="2400" dirty="0"/>
          </a:p>
          <a:p>
            <a:r>
              <a:rPr lang="en-US" sz="2400" dirty="0"/>
              <a:t>Point to bundle</a:t>
            </a:r>
          </a:p>
          <a:p>
            <a:endParaRPr lang="en-US" sz="2400" dirty="0"/>
          </a:p>
          <a:p>
            <a:r>
              <a:rPr lang="en-US" sz="2400" dirty="0"/>
              <a:t>Set type = “source” and repos = NULL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56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install()</a:t>
            </a:r>
          </a:p>
        </p:txBody>
      </p:sp>
    </p:spTree>
    <p:extLst>
      <p:ext uri="{BB962C8B-B14F-4D97-AF65-F5344CB8AC3E}">
        <p14:creationId xmlns:p14="http://schemas.microsoft.com/office/powerpoint/2010/main" val="308400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during installation?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Folder for package created in “library” folder for R installation (R/R-version/library)</a:t>
            </a:r>
          </a:p>
          <a:p>
            <a:endParaRPr lang="en-US" sz="2400" dirty="0"/>
          </a:p>
          <a:p>
            <a:r>
              <a:rPr lang="en-US" sz="2400" dirty="0"/>
              <a:t>Code compiled in R folder and changed into a more efficient format</a:t>
            </a:r>
          </a:p>
          <a:p>
            <a:endParaRPr lang="en-US" sz="2400" dirty="0"/>
          </a:p>
          <a:p>
            <a:r>
              <a:rPr lang="en-US" sz="2400" dirty="0"/>
              <a:t>Documentation simplified, compiled and put into “html” folder</a:t>
            </a:r>
          </a:p>
          <a:p>
            <a:endParaRPr lang="en-US" sz="2400" dirty="0"/>
          </a:p>
          <a:p>
            <a:r>
              <a:rPr lang="en-US" sz="2400" dirty="0"/>
              <a:t>Anything in “</a:t>
            </a:r>
            <a:r>
              <a:rPr lang="en-US" sz="2400" dirty="0" err="1"/>
              <a:t>inst</a:t>
            </a:r>
            <a:r>
              <a:rPr lang="en-US" sz="2400" dirty="0"/>
              <a:t>” folder gets moved to the top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43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10385</TotalTime>
  <Words>550</Words>
  <Application>Microsoft Office PowerPoint</Application>
  <PresentationFormat>Widescreen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Bundling your Source</vt:lpstr>
      <vt:lpstr>devtools::build()</vt:lpstr>
      <vt:lpstr>Bundling Source Code</vt:lpstr>
      <vt:lpstr>Installing Packages</vt:lpstr>
      <vt:lpstr>Installing your Bundle of Joy</vt:lpstr>
      <vt:lpstr>devtools::install()</vt:lpstr>
      <vt:lpstr>What happens during installation?</vt:lpstr>
      <vt:lpstr>Materials 02-E3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69</cp:revision>
  <dcterms:created xsi:type="dcterms:W3CDTF">2021-05-20T20:49:21Z</dcterms:created>
  <dcterms:modified xsi:type="dcterms:W3CDTF">2021-05-31T22:40:20Z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