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2"/>
  </p:notesMasterIdLst>
  <p:sldIdLst>
    <p:sldId id="257" r:id="rId5"/>
    <p:sldId id="262" r:id="rId6"/>
    <p:sldId id="333" r:id="rId7"/>
    <p:sldId id="394" r:id="rId8"/>
    <p:sldId id="381" r:id="rId9"/>
    <p:sldId id="395" r:id="rId10"/>
    <p:sldId id="33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0" d="100"/>
          <a:sy n="90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Validation Reports in R packages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 Validation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Outputs of Rmd from validation to live in new output location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/>
              <a:t>Serves as “snapshot” in time of package state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Assumes package is installed in most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 temporarily installs the package and executes the validation Rmd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Which report, location of output, and output name controlled by the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Materials/Materials-04-Introduction_to_Valtools/Materials-04-E02-Validation_Report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12282</TotalTime>
  <Words>135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Vignette Validation</vt:lpstr>
      <vt:lpstr>{valtools} Reports</vt:lpstr>
      <vt:lpstr>Validating </vt:lpstr>
      <vt:lpstr>Validation Behavior</vt:lpstr>
      <vt:lpstr>Materials 04-E2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110</cp:revision>
  <dcterms:created xsi:type="dcterms:W3CDTF">2021-05-20T20:49:21Z</dcterms:created>
  <dcterms:modified xsi:type="dcterms:W3CDTF">2021-06-03T21:56:05Z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