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8"/>
  </p:notesMasterIdLst>
  <p:sldIdLst>
    <p:sldId id="257" r:id="rId5"/>
    <p:sldId id="262" r:id="rId6"/>
    <p:sldId id="263" r:id="rId7"/>
    <p:sldId id="265" r:id="rId8"/>
    <p:sldId id="287" r:id="rId9"/>
    <p:sldId id="288" r:id="rId10"/>
    <p:sldId id="268" r:id="rId11"/>
    <p:sldId id="270" r:id="rId12"/>
    <p:sldId id="285" r:id="rId13"/>
    <p:sldId id="290" r:id="rId14"/>
    <p:sldId id="289" r:id="rId15"/>
    <p:sldId id="271" r:id="rId16"/>
    <p:sldId id="284" r:id="rId17"/>
    <p:sldId id="291" r:id="rId18"/>
    <p:sldId id="272" r:id="rId19"/>
    <p:sldId id="273" r:id="rId20"/>
    <p:sldId id="274" r:id="rId21"/>
    <p:sldId id="277" r:id="rId22"/>
    <p:sldId id="278" r:id="rId23"/>
    <p:sldId id="279" r:id="rId24"/>
    <p:sldId id="282" r:id="rId25"/>
    <p:sldId id="283"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C6D6"/>
    <a:srgbClr val="344529"/>
    <a:srgbClr val="2B3922"/>
    <a:srgbClr val="2E3722"/>
    <a:srgbClr val="FCF7F1"/>
    <a:srgbClr val="B8D233"/>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697593-36FA-4171-A4F3-5A9D46E69B8E}" v="344" dt="2021-10-29T16:57:47.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5503" autoAdjust="0"/>
  </p:normalViewPr>
  <p:slideViewPr>
    <p:cSldViewPr snapToGrid="0">
      <p:cViewPr varScale="1">
        <p:scale>
          <a:sx n="89" d="100"/>
          <a:sy n="89" d="100"/>
        </p:scale>
        <p:origin x="48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lis Hughes" userId="70958ad1-f5a5-48f5-9815-bf834be6566e" providerId="ADAL" clId="{77697593-36FA-4171-A4F3-5A9D46E69B8E}"/>
    <pc:docChg chg="undo custSel addSld delSld modSld sldOrd">
      <pc:chgData name="Ellis Hughes" userId="70958ad1-f5a5-48f5-9815-bf834be6566e" providerId="ADAL" clId="{77697593-36FA-4171-A4F3-5A9D46E69B8E}" dt="2021-11-01T14:01:43.608" v="1298" actId="20577"/>
      <pc:docMkLst>
        <pc:docMk/>
      </pc:docMkLst>
      <pc:sldChg chg="modSp">
        <pc:chgData name="Ellis Hughes" userId="70958ad1-f5a5-48f5-9815-bf834be6566e" providerId="ADAL" clId="{77697593-36FA-4171-A4F3-5A9D46E69B8E}" dt="2021-10-29T15:39:09.070" v="371" actId="20577"/>
        <pc:sldMkLst>
          <pc:docMk/>
          <pc:sldMk cId="2247411278" sldId="270"/>
        </pc:sldMkLst>
        <pc:spChg chg="mod">
          <ac:chgData name="Ellis Hughes" userId="70958ad1-f5a5-48f5-9815-bf834be6566e" providerId="ADAL" clId="{77697593-36FA-4171-A4F3-5A9D46E69B8E}" dt="2021-10-29T15:39:09.070" v="371" actId="20577"/>
          <ac:spMkLst>
            <pc:docMk/>
            <pc:sldMk cId="2247411278" sldId="270"/>
            <ac:spMk id="3" creationId="{8AB0FEEC-3BEF-46E7-912B-C736F42B180B}"/>
          </ac:spMkLst>
        </pc:spChg>
      </pc:sldChg>
      <pc:sldChg chg="modSp mod">
        <pc:chgData name="Ellis Hughes" userId="70958ad1-f5a5-48f5-9815-bf834be6566e" providerId="ADAL" clId="{77697593-36FA-4171-A4F3-5A9D46E69B8E}" dt="2021-10-29T16:02:53.065" v="895" actId="20577"/>
        <pc:sldMkLst>
          <pc:docMk/>
          <pc:sldMk cId="2961198549" sldId="272"/>
        </pc:sldMkLst>
        <pc:spChg chg="mod">
          <ac:chgData name="Ellis Hughes" userId="70958ad1-f5a5-48f5-9815-bf834be6566e" providerId="ADAL" clId="{77697593-36FA-4171-A4F3-5A9D46E69B8E}" dt="2021-10-29T16:01:07.956" v="758" actId="1076"/>
          <ac:spMkLst>
            <pc:docMk/>
            <pc:sldMk cId="2961198549" sldId="272"/>
            <ac:spMk id="3" creationId="{8AB0FEEC-3BEF-46E7-912B-C736F42B180B}"/>
          </ac:spMkLst>
        </pc:spChg>
        <pc:spChg chg="mod">
          <ac:chgData name="Ellis Hughes" userId="70958ad1-f5a5-48f5-9815-bf834be6566e" providerId="ADAL" clId="{77697593-36FA-4171-A4F3-5A9D46E69B8E}" dt="2021-10-29T16:02:53.065" v="895" actId="20577"/>
          <ac:spMkLst>
            <pc:docMk/>
            <pc:sldMk cId="2961198549" sldId="272"/>
            <ac:spMk id="4" creationId="{D59083DE-6E1A-4132-A4C8-A18D53074B76}"/>
          </ac:spMkLst>
        </pc:spChg>
        <pc:spChg chg="mod">
          <ac:chgData name="Ellis Hughes" userId="70958ad1-f5a5-48f5-9815-bf834be6566e" providerId="ADAL" clId="{77697593-36FA-4171-A4F3-5A9D46E69B8E}" dt="2021-10-26T21:08:24.561" v="216" actId="1076"/>
          <ac:spMkLst>
            <pc:docMk/>
            <pc:sldMk cId="2961198549" sldId="272"/>
            <ac:spMk id="5" creationId="{2B0E1A9C-DED3-4FD3-978C-825945879A48}"/>
          </ac:spMkLst>
        </pc:spChg>
      </pc:sldChg>
      <pc:sldChg chg="modSp mod">
        <pc:chgData name="Ellis Hughes" userId="70958ad1-f5a5-48f5-9815-bf834be6566e" providerId="ADAL" clId="{77697593-36FA-4171-A4F3-5A9D46E69B8E}" dt="2021-10-29T18:04:27.128" v="1296" actId="20577"/>
        <pc:sldMkLst>
          <pc:docMk/>
          <pc:sldMk cId="2287488995" sldId="274"/>
        </pc:sldMkLst>
        <pc:graphicFrameChg chg="mod modGraphic">
          <ac:chgData name="Ellis Hughes" userId="70958ad1-f5a5-48f5-9815-bf834be6566e" providerId="ADAL" clId="{77697593-36FA-4171-A4F3-5A9D46E69B8E}" dt="2021-10-29T18:04:27.128" v="1296" actId="20577"/>
          <ac:graphicFrameMkLst>
            <pc:docMk/>
            <pc:sldMk cId="2287488995" sldId="274"/>
            <ac:graphicFrameMk id="6" creationId="{79681E2D-3A7F-49C3-9B7F-2E9CED5B8FC5}"/>
          </ac:graphicFrameMkLst>
        </pc:graphicFrameChg>
      </pc:sldChg>
      <pc:sldChg chg="addSp modSp mod">
        <pc:chgData name="Ellis Hughes" userId="70958ad1-f5a5-48f5-9815-bf834be6566e" providerId="ADAL" clId="{77697593-36FA-4171-A4F3-5A9D46E69B8E}" dt="2021-10-29T16:57:59.449" v="1270" actId="113"/>
        <pc:sldMkLst>
          <pc:docMk/>
          <pc:sldMk cId="723637389" sldId="281"/>
        </pc:sldMkLst>
        <pc:spChg chg="mod">
          <ac:chgData name="Ellis Hughes" userId="70958ad1-f5a5-48f5-9815-bf834be6566e" providerId="ADAL" clId="{77697593-36FA-4171-A4F3-5A9D46E69B8E}" dt="2021-10-29T16:57:34.316" v="1210" actId="1036"/>
          <ac:spMkLst>
            <pc:docMk/>
            <pc:sldMk cId="723637389" sldId="281"/>
            <ac:spMk id="2" creationId="{7614332B-4F24-42F4-A704-A6F1183E9470}"/>
          </ac:spMkLst>
        </pc:spChg>
        <pc:spChg chg="add mod">
          <ac:chgData name="Ellis Hughes" userId="70958ad1-f5a5-48f5-9815-bf834be6566e" providerId="ADAL" clId="{77697593-36FA-4171-A4F3-5A9D46E69B8E}" dt="2021-10-29T16:57:59.449" v="1270" actId="113"/>
          <ac:spMkLst>
            <pc:docMk/>
            <pc:sldMk cId="723637389" sldId="281"/>
            <ac:spMk id="3" creationId="{8B4C3F98-F706-4E39-B30F-ECAC349BF59C}"/>
          </ac:spMkLst>
        </pc:spChg>
      </pc:sldChg>
      <pc:sldChg chg="addSp delSp modSp mod ord">
        <pc:chgData name="Ellis Hughes" userId="70958ad1-f5a5-48f5-9815-bf834be6566e" providerId="ADAL" clId="{77697593-36FA-4171-A4F3-5A9D46E69B8E}" dt="2021-10-29T16:00:38.108" v="752" actId="113"/>
        <pc:sldMkLst>
          <pc:docMk/>
          <pc:sldMk cId="4286147586" sldId="284"/>
        </pc:sldMkLst>
        <pc:spChg chg="del mod">
          <ac:chgData name="Ellis Hughes" userId="70958ad1-f5a5-48f5-9815-bf834be6566e" providerId="ADAL" clId="{77697593-36FA-4171-A4F3-5A9D46E69B8E}" dt="2021-10-29T15:59:35.183" v="691" actId="478"/>
          <ac:spMkLst>
            <pc:docMk/>
            <pc:sldMk cId="4286147586" sldId="284"/>
            <ac:spMk id="3" creationId="{8AB0FEEC-3BEF-46E7-912B-C736F42B180B}"/>
          </ac:spMkLst>
        </pc:spChg>
        <pc:spChg chg="del mod">
          <ac:chgData name="Ellis Hughes" userId="70958ad1-f5a5-48f5-9815-bf834be6566e" providerId="ADAL" clId="{77697593-36FA-4171-A4F3-5A9D46E69B8E}" dt="2021-10-29T15:59:25.189" v="688" actId="478"/>
          <ac:spMkLst>
            <pc:docMk/>
            <pc:sldMk cId="4286147586" sldId="284"/>
            <ac:spMk id="5" creationId="{2B0E1A9C-DED3-4FD3-978C-825945879A48}"/>
          </ac:spMkLst>
        </pc:spChg>
        <pc:spChg chg="add mod">
          <ac:chgData name="Ellis Hughes" userId="70958ad1-f5a5-48f5-9815-bf834be6566e" providerId="ADAL" clId="{77697593-36FA-4171-A4F3-5A9D46E69B8E}" dt="2021-10-29T16:00:20.987" v="712"/>
          <ac:spMkLst>
            <pc:docMk/>
            <pc:sldMk cId="4286147586" sldId="284"/>
            <ac:spMk id="6" creationId="{936745DC-0425-46D7-8AD7-9F2F99DC8E5E}"/>
          </ac:spMkLst>
        </pc:spChg>
        <pc:spChg chg="add del mod">
          <ac:chgData name="Ellis Hughes" userId="70958ad1-f5a5-48f5-9815-bf834be6566e" providerId="ADAL" clId="{77697593-36FA-4171-A4F3-5A9D46E69B8E}" dt="2021-10-29T15:59:42.876" v="692" actId="478"/>
          <ac:spMkLst>
            <pc:docMk/>
            <pc:sldMk cId="4286147586" sldId="284"/>
            <ac:spMk id="8" creationId="{2476CC36-E6CB-4955-B4DC-4E261D363467}"/>
          </ac:spMkLst>
        </pc:spChg>
        <pc:spChg chg="add mod">
          <ac:chgData name="Ellis Hughes" userId="70958ad1-f5a5-48f5-9815-bf834be6566e" providerId="ADAL" clId="{77697593-36FA-4171-A4F3-5A9D46E69B8E}" dt="2021-10-29T16:00:38.108" v="752" actId="113"/>
          <ac:spMkLst>
            <pc:docMk/>
            <pc:sldMk cId="4286147586" sldId="284"/>
            <ac:spMk id="9" creationId="{32282A70-DDA7-4893-B510-FB43919E35B4}"/>
          </ac:spMkLst>
        </pc:spChg>
      </pc:sldChg>
      <pc:sldChg chg="modSp del mod modAnim">
        <pc:chgData name="Ellis Hughes" userId="70958ad1-f5a5-48f5-9815-bf834be6566e" providerId="ADAL" clId="{77697593-36FA-4171-A4F3-5A9D46E69B8E}" dt="2021-10-29T15:49:56.158" v="598" actId="47"/>
        <pc:sldMkLst>
          <pc:docMk/>
          <pc:sldMk cId="1632441355" sldId="286"/>
        </pc:sldMkLst>
        <pc:spChg chg="mod">
          <ac:chgData name="Ellis Hughes" userId="70958ad1-f5a5-48f5-9815-bf834be6566e" providerId="ADAL" clId="{77697593-36FA-4171-A4F3-5A9D46E69B8E}" dt="2021-10-29T15:48:50.153" v="538" actId="20577"/>
          <ac:spMkLst>
            <pc:docMk/>
            <pc:sldMk cId="1632441355" sldId="286"/>
            <ac:spMk id="3" creationId="{8AB0FEEC-3BEF-46E7-912B-C736F42B180B}"/>
          </ac:spMkLst>
        </pc:spChg>
      </pc:sldChg>
      <pc:sldChg chg="addSp delSp modSp add mod">
        <pc:chgData name="Ellis Hughes" userId="70958ad1-f5a5-48f5-9815-bf834be6566e" providerId="ADAL" clId="{77697593-36FA-4171-A4F3-5A9D46E69B8E}" dt="2021-11-01T14:01:43.608" v="1298" actId="20577"/>
        <pc:sldMkLst>
          <pc:docMk/>
          <pc:sldMk cId="1674326587" sldId="288"/>
        </pc:sldMkLst>
        <pc:spChg chg="mod">
          <ac:chgData name="Ellis Hughes" userId="70958ad1-f5a5-48f5-9815-bf834be6566e" providerId="ADAL" clId="{77697593-36FA-4171-A4F3-5A9D46E69B8E}" dt="2021-10-26T21:04:05.325" v="43" actId="313"/>
          <ac:spMkLst>
            <pc:docMk/>
            <pc:sldMk cId="1674326587" sldId="288"/>
            <ac:spMk id="2" creationId="{4F3B95D1-4C83-407C-A358-C8C4A597CFA8}"/>
          </ac:spMkLst>
        </pc:spChg>
        <pc:spChg chg="add mod">
          <ac:chgData name="Ellis Hughes" userId="70958ad1-f5a5-48f5-9815-bf834be6566e" providerId="ADAL" clId="{77697593-36FA-4171-A4F3-5A9D46E69B8E}" dt="2021-10-29T14:37:45.458" v="284" actId="1076"/>
          <ac:spMkLst>
            <pc:docMk/>
            <pc:sldMk cId="1674326587" sldId="288"/>
            <ac:spMk id="4" creationId="{96D685A5-EBBD-428C-83EF-E93B4FD86C68}"/>
          </ac:spMkLst>
        </pc:spChg>
        <pc:spChg chg="del">
          <ac:chgData name="Ellis Hughes" userId="70958ad1-f5a5-48f5-9815-bf834be6566e" providerId="ADAL" clId="{77697593-36FA-4171-A4F3-5A9D46E69B8E}" dt="2021-10-26T21:04:12.796" v="45" actId="478"/>
          <ac:spMkLst>
            <pc:docMk/>
            <pc:sldMk cId="1674326587" sldId="288"/>
            <ac:spMk id="5" creationId="{E4708D06-5299-4CFC-B296-7FBBB8D5D933}"/>
          </ac:spMkLst>
        </pc:spChg>
        <pc:spChg chg="add del mod">
          <ac:chgData name="Ellis Hughes" userId="70958ad1-f5a5-48f5-9815-bf834be6566e" providerId="ADAL" clId="{77697593-36FA-4171-A4F3-5A9D46E69B8E}" dt="2021-10-26T21:05:04.543" v="75" actId="478"/>
          <ac:spMkLst>
            <pc:docMk/>
            <pc:sldMk cId="1674326587" sldId="288"/>
            <ac:spMk id="8" creationId="{0AC06E8A-63D5-4D0D-BCB5-0F56011F394E}"/>
          </ac:spMkLst>
        </pc:spChg>
        <pc:spChg chg="add mod">
          <ac:chgData name="Ellis Hughes" userId="70958ad1-f5a5-48f5-9815-bf834be6566e" providerId="ADAL" clId="{77697593-36FA-4171-A4F3-5A9D46E69B8E}" dt="2021-10-29T14:37:45.458" v="284" actId="1076"/>
          <ac:spMkLst>
            <pc:docMk/>
            <pc:sldMk cId="1674326587" sldId="288"/>
            <ac:spMk id="24" creationId="{5787A165-931F-424F-B188-AABAF4686571}"/>
          </ac:spMkLst>
        </pc:spChg>
        <pc:spChg chg="add mod">
          <ac:chgData name="Ellis Hughes" userId="70958ad1-f5a5-48f5-9815-bf834be6566e" providerId="ADAL" clId="{77697593-36FA-4171-A4F3-5A9D46E69B8E}" dt="2021-10-29T14:39:01.976" v="292" actId="1076"/>
          <ac:spMkLst>
            <pc:docMk/>
            <pc:sldMk cId="1674326587" sldId="288"/>
            <ac:spMk id="25" creationId="{1C818B16-ACD8-42CC-8F6D-8133DD0CD376}"/>
          </ac:spMkLst>
        </pc:spChg>
        <pc:spChg chg="add mod">
          <ac:chgData name="Ellis Hughes" userId="70958ad1-f5a5-48f5-9815-bf834be6566e" providerId="ADAL" clId="{77697593-36FA-4171-A4F3-5A9D46E69B8E}" dt="2021-11-01T14:01:43.608" v="1298" actId="20577"/>
          <ac:spMkLst>
            <pc:docMk/>
            <pc:sldMk cId="1674326587" sldId="288"/>
            <ac:spMk id="26" creationId="{9F2E9A6B-24D8-40E1-B1BB-67246FD59E32}"/>
          </ac:spMkLst>
        </pc:spChg>
        <pc:grpChg chg="add mod">
          <ac:chgData name="Ellis Hughes" userId="70958ad1-f5a5-48f5-9815-bf834be6566e" providerId="ADAL" clId="{77697593-36FA-4171-A4F3-5A9D46E69B8E}" dt="2021-10-29T15:38:19.182" v="305" actId="1076"/>
          <ac:grpSpMkLst>
            <pc:docMk/>
            <pc:sldMk cId="1674326587" sldId="288"/>
            <ac:grpSpMk id="10" creationId="{B7A872CA-6B94-49F5-AA24-3F4285895E06}"/>
          </ac:grpSpMkLst>
        </pc:grpChg>
        <pc:grpChg chg="del">
          <ac:chgData name="Ellis Hughes" userId="70958ad1-f5a5-48f5-9815-bf834be6566e" providerId="ADAL" clId="{77697593-36FA-4171-A4F3-5A9D46E69B8E}" dt="2021-10-26T21:05:28.205" v="92" actId="478"/>
          <ac:grpSpMkLst>
            <pc:docMk/>
            <pc:sldMk cId="1674326587" sldId="288"/>
            <ac:grpSpMk id="23" creationId="{7B66FF87-DDA2-43E9-8DA4-03D2187E7D8E}"/>
          </ac:grpSpMkLst>
        </pc:grpChg>
        <pc:picChg chg="add mod modCrop">
          <ac:chgData name="Ellis Hughes" userId="70958ad1-f5a5-48f5-9815-bf834be6566e" providerId="ADAL" clId="{77697593-36FA-4171-A4F3-5A9D46E69B8E}" dt="2021-10-29T15:37:45.215" v="300" actId="732"/>
          <ac:picMkLst>
            <pc:docMk/>
            <pc:sldMk cId="1674326587" sldId="288"/>
            <ac:picMk id="5" creationId="{673A5989-7704-4299-8D6B-B9DA41601009}"/>
          </ac:picMkLst>
        </pc:picChg>
        <pc:picChg chg="del">
          <ac:chgData name="Ellis Hughes" userId="70958ad1-f5a5-48f5-9815-bf834be6566e" providerId="ADAL" clId="{77697593-36FA-4171-A4F3-5A9D46E69B8E}" dt="2021-10-26T21:04:10.551" v="44" actId="478"/>
          <ac:picMkLst>
            <pc:docMk/>
            <pc:sldMk cId="1674326587" sldId="288"/>
            <ac:picMk id="6" creationId="{EF865C96-2337-4A23-9653-09031EF4BDD1}"/>
          </ac:picMkLst>
        </pc:picChg>
        <pc:picChg chg="add mod">
          <ac:chgData name="Ellis Hughes" userId="70958ad1-f5a5-48f5-9815-bf834be6566e" providerId="ADAL" clId="{77697593-36FA-4171-A4F3-5A9D46E69B8E}" dt="2021-10-29T15:37:51.680" v="301" actId="1076"/>
          <ac:picMkLst>
            <pc:docMk/>
            <pc:sldMk cId="1674326587" sldId="288"/>
            <ac:picMk id="7" creationId="{2A5B0401-F4F0-48EB-B861-B7A188C31CC5}"/>
          </ac:picMkLst>
        </pc:picChg>
        <pc:picChg chg="add mod">
          <ac:chgData name="Ellis Hughes" userId="70958ad1-f5a5-48f5-9815-bf834be6566e" providerId="ADAL" clId="{77697593-36FA-4171-A4F3-5A9D46E69B8E}" dt="2021-10-29T14:37:58.270" v="285" actId="1076"/>
          <ac:picMkLst>
            <pc:docMk/>
            <pc:sldMk cId="1674326587" sldId="288"/>
            <ac:picMk id="9" creationId="{6147912C-098E-45BD-B96D-ECF30CE47A12}"/>
          </ac:picMkLst>
        </pc:picChg>
        <pc:picChg chg="add mod">
          <ac:chgData name="Ellis Hughes" userId="70958ad1-f5a5-48f5-9815-bf834be6566e" providerId="ADAL" clId="{77697593-36FA-4171-A4F3-5A9D46E69B8E}" dt="2021-10-29T15:38:19.182" v="305" actId="1076"/>
          <ac:picMkLst>
            <pc:docMk/>
            <pc:sldMk cId="1674326587" sldId="288"/>
            <ac:picMk id="1026" creationId="{47CB288F-C46E-41DD-8C6F-42971193BDA7}"/>
          </ac:picMkLst>
        </pc:picChg>
      </pc:sldChg>
      <pc:sldChg chg="modSp add mod modAnim">
        <pc:chgData name="Ellis Hughes" userId="70958ad1-f5a5-48f5-9815-bf834be6566e" providerId="ADAL" clId="{77697593-36FA-4171-A4F3-5A9D46E69B8E}" dt="2021-10-29T15:50:14.764" v="620" actId="20577"/>
        <pc:sldMkLst>
          <pc:docMk/>
          <pc:sldMk cId="2349992511" sldId="289"/>
        </pc:sldMkLst>
        <pc:spChg chg="mod">
          <ac:chgData name="Ellis Hughes" userId="70958ad1-f5a5-48f5-9815-bf834be6566e" providerId="ADAL" clId="{77697593-36FA-4171-A4F3-5A9D46E69B8E}" dt="2021-10-29T15:50:14.764" v="620" actId="20577"/>
          <ac:spMkLst>
            <pc:docMk/>
            <pc:sldMk cId="2349992511" sldId="289"/>
            <ac:spMk id="3" creationId="{8AB0FEEC-3BEF-46E7-912B-C736F42B180B}"/>
          </ac:spMkLst>
        </pc:spChg>
      </pc:sldChg>
      <pc:sldChg chg="modSp add modAnim">
        <pc:chgData name="Ellis Hughes" userId="70958ad1-f5a5-48f5-9815-bf834be6566e" providerId="ADAL" clId="{77697593-36FA-4171-A4F3-5A9D46E69B8E}" dt="2021-10-29T15:49:53.447" v="597" actId="20577"/>
        <pc:sldMkLst>
          <pc:docMk/>
          <pc:sldMk cId="2361943058" sldId="290"/>
        </pc:sldMkLst>
        <pc:spChg chg="mod">
          <ac:chgData name="Ellis Hughes" userId="70958ad1-f5a5-48f5-9815-bf834be6566e" providerId="ADAL" clId="{77697593-36FA-4171-A4F3-5A9D46E69B8E}" dt="2021-10-29T15:49:53.447" v="597" actId="20577"/>
          <ac:spMkLst>
            <pc:docMk/>
            <pc:sldMk cId="2361943058" sldId="290"/>
            <ac:spMk id="3" creationId="{8AB0FEEC-3BEF-46E7-912B-C736F42B180B}"/>
          </ac:spMkLst>
        </pc:spChg>
      </pc:sldChg>
      <pc:sldChg chg="modSp add mod ord">
        <pc:chgData name="Ellis Hughes" userId="70958ad1-f5a5-48f5-9815-bf834be6566e" providerId="ADAL" clId="{77697593-36FA-4171-A4F3-5A9D46E69B8E}" dt="2021-10-29T16:02:04.452" v="832" actId="403"/>
        <pc:sldMkLst>
          <pc:docMk/>
          <pc:sldMk cId="1106814462" sldId="291"/>
        </pc:sldMkLst>
        <pc:spChg chg="mod">
          <ac:chgData name="Ellis Hughes" userId="70958ad1-f5a5-48f5-9815-bf834be6566e" providerId="ADAL" clId="{77697593-36FA-4171-A4F3-5A9D46E69B8E}" dt="2021-10-29T16:02:04.452" v="832" actId="403"/>
          <ac:spMkLst>
            <pc:docMk/>
            <pc:sldMk cId="1106814462" sldId="291"/>
            <ac:spMk id="4" creationId="{D59083DE-6E1A-4132-A4C8-A18D53074B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375EF-7AC2-40F0-8984-3657FAAC21B8}" type="datetimeFigureOut">
              <a:rPr lang="en-US" smtClean="0"/>
              <a:t>11/1/2021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F26414-4BE6-427A-9F34-1430B41B92D6}" type="slidenum">
              <a:rPr lang="en-US" smtClean="0"/>
              <a:t>‹#›</a:t>
            </a:fld>
            <a:endParaRPr lang="en-US"/>
          </a:p>
        </p:txBody>
      </p:sp>
    </p:spTree>
    <p:extLst>
      <p:ext uri="{BB962C8B-B14F-4D97-AF65-F5344CB8AC3E}">
        <p14:creationId xmlns:p14="http://schemas.microsoft.com/office/powerpoint/2010/main" val="3972971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F26414-4BE6-427A-9F34-1430B41B92D6}" type="slidenum">
              <a:rPr lang="en-US" smtClean="0"/>
              <a:t>1</a:t>
            </a:fld>
            <a:endParaRPr lang="en-US"/>
          </a:p>
        </p:txBody>
      </p:sp>
    </p:spTree>
    <p:extLst>
      <p:ext uri="{BB962C8B-B14F-4D97-AF65-F5344CB8AC3E}">
        <p14:creationId xmlns:p14="http://schemas.microsoft.com/office/powerpoint/2010/main" val="1366907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not yet, clone the R Package Validation Tutorial repository or make sure you have access to materials via </a:t>
            </a:r>
            <a:r>
              <a:rPr lang="en-US" dirty="0" err="1"/>
              <a:t>RStudio</a:t>
            </a:r>
            <a:r>
              <a:rPr lang="en-US" dirty="0"/>
              <a:t> Cloud.</a:t>
            </a:r>
          </a:p>
          <a:p>
            <a:endParaRPr lang="en-US" dirty="0"/>
          </a:p>
          <a:p>
            <a:r>
              <a:rPr lang="en-US" dirty="0"/>
              <a:t>Github.com/</a:t>
            </a:r>
            <a:r>
              <a:rPr lang="en-US" dirty="0" err="1"/>
              <a:t>thebioengineer</a:t>
            </a:r>
            <a:r>
              <a:rPr lang="en-US" dirty="0"/>
              <a:t>/</a:t>
            </a:r>
            <a:r>
              <a:rPr lang="en-US" dirty="0" err="1"/>
              <a:t>R_Package_Validation_Tutorial</a:t>
            </a:r>
            <a:endParaRPr lang="en-US" dirty="0"/>
          </a:p>
          <a:p>
            <a:endParaRPr lang="en-US" dirty="0"/>
          </a:p>
          <a:p>
            <a:r>
              <a:rPr lang="en-US" dirty="0"/>
              <a:t> We will move onto the first series – basics of package building!</a:t>
            </a:r>
          </a:p>
        </p:txBody>
      </p:sp>
      <p:sp>
        <p:nvSpPr>
          <p:cNvPr id="4" name="Slide Number Placeholder 3"/>
          <p:cNvSpPr>
            <a:spLocks noGrp="1"/>
          </p:cNvSpPr>
          <p:nvPr>
            <p:ph type="sldNum" sz="quarter" idx="5"/>
          </p:nvPr>
        </p:nvSpPr>
        <p:spPr/>
        <p:txBody>
          <a:bodyPr/>
          <a:lstStyle/>
          <a:p>
            <a:fld id="{B9F26414-4BE6-427A-9F34-1430B41B92D6}" type="slidenum">
              <a:rPr lang="en-US" smtClean="0"/>
              <a:t>23</a:t>
            </a:fld>
            <a:endParaRPr lang="en-US"/>
          </a:p>
        </p:txBody>
      </p:sp>
    </p:spTree>
    <p:extLst>
      <p:ext uri="{BB962C8B-B14F-4D97-AF65-F5344CB8AC3E}">
        <p14:creationId xmlns:p14="http://schemas.microsoft.com/office/powerpoint/2010/main" val="3803340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5</a:t>
            </a:fld>
            <a:endParaRPr lang="en-US"/>
          </a:p>
        </p:txBody>
      </p:sp>
    </p:spTree>
    <p:extLst>
      <p:ext uri="{BB962C8B-B14F-4D97-AF65-F5344CB8AC3E}">
        <p14:creationId xmlns:p14="http://schemas.microsoft.com/office/powerpoint/2010/main" val="3445192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6</a:t>
            </a:fld>
            <a:endParaRPr lang="en-US"/>
          </a:p>
        </p:txBody>
      </p:sp>
    </p:spTree>
    <p:extLst>
      <p:ext uri="{BB962C8B-B14F-4D97-AF65-F5344CB8AC3E}">
        <p14:creationId xmlns:p14="http://schemas.microsoft.com/office/powerpoint/2010/main" val="128415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thanks to R/Pharma</a:t>
            </a:r>
            <a:r>
              <a:rPr lang="en-US" baseline="0" dirty="0"/>
              <a:t> for providing this resource</a:t>
            </a:r>
            <a:endParaRPr lang="en-US" dirty="0"/>
          </a:p>
        </p:txBody>
      </p:sp>
      <p:sp>
        <p:nvSpPr>
          <p:cNvPr id="4" name="Slide Number Placeholder 3"/>
          <p:cNvSpPr>
            <a:spLocks noGrp="1"/>
          </p:cNvSpPr>
          <p:nvPr>
            <p:ph type="sldNum" sz="quarter" idx="10"/>
          </p:nvPr>
        </p:nvSpPr>
        <p:spPr/>
        <p:txBody>
          <a:bodyPr/>
          <a:lstStyle/>
          <a:p>
            <a:fld id="{B9F26414-4BE6-427A-9F34-1430B41B92D6}" type="slidenum">
              <a:rPr lang="en-US" smtClean="0"/>
              <a:t>13</a:t>
            </a:fld>
            <a:endParaRPr lang="en-US"/>
          </a:p>
        </p:txBody>
      </p:sp>
    </p:spTree>
    <p:extLst>
      <p:ext uri="{BB962C8B-B14F-4D97-AF65-F5344CB8AC3E}">
        <p14:creationId xmlns:p14="http://schemas.microsoft.com/office/powerpoint/2010/main" val="1470043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17</a:t>
            </a:fld>
            <a:endParaRPr lang="en-US"/>
          </a:p>
        </p:txBody>
      </p:sp>
    </p:spTree>
    <p:extLst>
      <p:ext uri="{BB962C8B-B14F-4D97-AF65-F5344CB8AC3E}">
        <p14:creationId xmlns:p14="http://schemas.microsoft.com/office/powerpoint/2010/main" val="267433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ask questions  - we are here to help! Also, we will work through the examples together.</a:t>
            </a:r>
          </a:p>
          <a:p>
            <a:endParaRPr lang="en-US" dirty="0"/>
          </a:p>
          <a:p>
            <a:r>
              <a:rPr lang="en-US" dirty="0"/>
              <a:t>Post questions into the slack channel is preferred to raising your hand on zoom or posting into zoom chat so it is preserved for the future and we can make improvements to the workshop.</a:t>
            </a:r>
          </a:p>
        </p:txBody>
      </p:sp>
      <p:sp>
        <p:nvSpPr>
          <p:cNvPr id="4" name="Slide Number Placeholder 3"/>
          <p:cNvSpPr>
            <a:spLocks noGrp="1"/>
          </p:cNvSpPr>
          <p:nvPr>
            <p:ph type="sldNum" sz="quarter" idx="5"/>
          </p:nvPr>
        </p:nvSpPr>
        <p:spPr/>
        <p:txBody>
          <a:bodyPr/>
          <a:lstStyle/>
          <a:p>
            <a:fld id="{B9F26414-4BE6-427A-9F34-1430B41B92D6}" type="slidenum">
              <a:rPr lang="en-US" smtClean="0"/>
              <a:t>19</a:t>
            </a:fld>
            <a:endParaRPr lang="en-US"/>
          </a:p>
        </p:txBody>
      </p:sp>
    </p:spTree>
    <p:extLst>
      <p:ext uri="{BB962C8B-B14F-4D97-AF65-F5344CB8AC3E}">
        <p14:creationId xmlns:p14="http://schemas.microsoft.com/office/powerpoint/2010/main" val="3200179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Bear with us. We will get into more complex topics in validation. This workshop is specifically trying to build a foundation for knowledge. And you never know, you might learn something.</a:t>
            </a:r>
          </a:p>
          <a:p>
            <a:endParaRPr lang="en-US" dirty="0"/>
          </a:p>
          <a:p>
            <a:r>
              <a:rPr lang="en-US" dirty="0"/>
              <a:t>Also, as we go into breakout rooms, it would be helpful if you could work with the rest of the members of the breakout group to answer any questions. There are more of you than us, and any help we can get is appreciated!</a:t>
            </a:r>
          </a:p>
        </p:txBody>
      </p:sp>
      <p:sp>
        <p:nvSpPr>
          <p:cNvPr id="4" name="Slide Number Placeholder 3"/>
          <p:cNvSpPr>
            <a:spLocks noGrp="1"/>
          </p:cNvSpPr>
          <p:nvPr>
            <p:ph type="sldNum" sz="quarter" idx="5"/>
          </p:nvPr>
        </p:nvSpPr>
        <p:spPr/>
        <p:txBody>
          <a:bodyPr/>
          <a:lstStyle/>
          <a:p>
            <a:fld id="{B9F26414-4BE6-427A-9F34-1430B41B92D6}" type="slidenum">
              <a:rPr lang="en-US" smtClean="0"/>
              <a:t>20</a:t>
            </a:fld>
            <a:endParaRPr lang="en-US"/>
          </a:p>
        </p:txBody>
      </p:sp>
    </p:spTree>
    <p:extLst>
      <p:ext uri="{BB962C8B-B14F-4D97-AF65-F5344CB8AC3E}">
        <p14:creationId xmlns:p14="http://schemas.microsoft.com/office/powerpoint/2010/main" val="282342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open an issue in the </a:t>
            </a:r>
            <a:r>
              <a:rPr lang="en-US" dirty="0" err="1"/>
              <a:t>github</a:t>
            </a:r>
            <a:r>
              <a:rPr lang="en-US" dirty="0"/>
              <a:t> page. We are human, we did our best, but would love to do better and make this easy for you to understand these concepts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anything that would help make things clearer we would love to know too!</a:t>
            </a:r>
          </a:p>
          <a:p>
            <a:endParaRPr lang="en-US" dirty="0"/>
          </a:p>
        </p:txBody>
      </p:sp>
      <p:sp>
        <p:nvSpPr>
          <p:cNvPr id="4" name="Slide Number Placeholder 3"/>
          <p:cNvSpPr>
            <a:spLocks noGrp="1"/>
          </p:cNvSpPr>
          <p:nvPr>
            <p:ph type="sldNum" sz="quarter" idx="5"/>
          </p:nvPr>
        </p:nvSpPr>
        <p:spPr/>
        <p:txBody>
          <a:bodyPr/>
          <a:lstStyle/>
          <a:p>
            <a:fld id="{B9F26414-4BE6-427A-9F34-1430B41B92D6}" type="slidenum">
              <a:rPr lang="en-US" smtClean="0"/>
              <a:t>21</a:t>
            </a:fld>
            <a:endParaRPr lang="en-US"/>
          </a:p>
        </p:txBody>
      </p:sp>
    </p:spTree>
    <p:extLst>
      <p:ext uri="{BB962C8B-B14F-4D97-AF65-F5344CB8AC3E}">
        <p14:creationId xmlns:p14="http://schemas.microsoft.com/office/powerpoint/2010/main" val="493363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is okay – if you are working on the sparse exercise documentation, go back to the more verbose set! Also, we will be setting up break out rooms, so see if any other members are also stuck. You can also pose a question in slack to the rest of the workshop or directly message the instructors.</a:t>
            </a:r>
          </a:p>
          <a:p>
            <a:endParaRPr lang="en-US" dirty="0"/>
          </a:p>
          <a:p>
            <a:r>
              <a:rPr lang="en-US" dirty="0"/>
              <a:t>Finally, we will work through all the answers together!</a:t>
            </a:r>
          </a:p>
        </p:txBody>
      </p:sp>
      <p:sp>
        <p:nvSpPr>
          <p:cNvPr id="4" name="Slide Number Placeholder 3"/>
          <p:cNvSpPr>
            <a:spLocks noGrp="1"/>
          </p:cNvSpPr>
          <p:nvPr>
            <p:ph type="sldNum" sz="quarter" idx="5"/>
          </p:nvPr>
        </p:nvSpPr>
        <p:spPr/>
        <p:txBody>
          <a:bodyPr/>
          <a:lstStyle/>
          <a:p>
            <a:fld id="{B9F26414-4BE6-427A-9F34-1430B41B92D6}" type="slidenum">
              <a:rPr lang="en-US" smtClean="0"/>
              <a:t>22</a:t>
            </a:fld>
            <a:endParaRPr lang="en-US"/>
          </a:p>
        </p:txBody>
      </p:sp>
    </p:spTree>
    <p:extLst>
      <p:ext uri="{BB962C8B-B14F-4D97-AF65-F5344CB8AC3E}">
        <p14:creationId xmlns:p14="http://schemas.microsoft.com/office/powerpoint/2010/main" val="1741456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11/1/2021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thebioengineer" TargetMode="External"/><Relationship Id="rId7" Type="http://schemas.openxmlformats.org/officeDocument/2006/relationships/hyperlink" Target="http://www.github.com/mariev" TargetMode="External"/><Relationship Id="rId2" Type="http://schemas.openxmlformats.org/officeDocument/2006/relationships/hyperlink" Target="https://twitter.com/ellis_hughes" TargetMode="Externa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hyperlink" Target="http://www.twitter.com/mvendettuoli"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8" Type="http://schemas.openxmlformats.org/officeDocument/2006/relationships/hyperlink" Target="http://www.twitter.com/mvendettuoli" TargetMode="External"/><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www.linkedin.com/in/mvendettuoli" TargetMode="External"/><Relationship Id="rId5" Type="http://schemas.openxmlformats.org/officeDocument/2006/relationships/image" Target="../media/image5.png"/><Relationship Id="rId4" Type="http://schemas.openxmlformats.org/officeDocument/2006/relationships/hyperlink" Target="http://www.github.com/mariev" TargetMode="Externa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34980" y="118533"/>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0" y="2355458"/>
            <a:ext cx="5120639" cy="1630907"/>
          </a:xfrm>
        </p:spPr>
        <p:txBody>
          <a:bodyPr>
            <a:normAutofit/>
          </a:bodyPr>
          <a:lstStyle/>
          <a:p>
            <a:r>
              <a:rPr lang="en-GB" sz="4000" dirty="0"/>
              <a:t>R Package Validation</a:t>
            </a:r>
            <a:br>
              <a:rPr lang="en-GB" sz="4000" dirty="0"/>
            </a:br>
            <a:r>
              <a:rPr lang="en-GB" sz="4000" dirty="0"/>
              <a:t>Workshop</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1" y="4293270"/>
            <a:ext cx="4775075" cy="559656"/>
          </a:xfrm>
        </p:spPr>
        <p:txBody>
          <a:bodyPr>
            <a:normAutofit fontScale="92500"/>
          </a:bodyPr>
          <a:lstStyle/>
          <a:p>
            <a:pPr>
              <a:spcAft>
                <a:spcPts val="600"/>
              </a:spcAft>
            </a:pPr>
            <a:r>
              <a:rPr lang="en-US" sz="2800" dirty="0">
                <a:solidFill>
                  <a:schemeClr val="tx1"/>
                </a:solidFill>
              </a:rPr>
              <a:t>Welcome and Orientation</a:t>
            </a:r>
          </a:p>
        </p:txBody>
      </p:sp>
      <p:cxnSp>
        <p:nvCxnSpPr>
          <p:cNvPr id="5" name="Straight Connector 4">
            <a:extLst>
              <a:ext uri="{FF2B5EF4-FFF2-40B4-BE49-F238E27FC236}">
                <a16:creationId xmlns:a16="http://schemas.microsoft.com/office/drawing/2014/main" id="{20AC4B09-ED72-42FC-9845-45FC1F4BC29D}"/>
              </a:ext>
            </a:extLst>
          </p:cNvPr>
          <p:cNvCxnSpPr/>
          <p:nvPr/>
        </p:nvCxnSpPr>
        <p:spPr>
          <a:xfrm>
            <a:off x="5861010" y="4071031"/>
            <a:ext cx="512063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Expected Knowledge</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a:bodyPr>
          <a:lstStyle/>
          <a:p>
            <a:r>
              <a:rPr lang="en-US" dirty="0"/>
              <a:t>R</a:t>
            </a:r>
          </a:p>
          <a:p>
            <a:pPr lvl="1"/>
            <a:r>
              <a:rPr lang="en-US" sz="1800" dirty="0"/>
              <a:t>Interacting with R</a:t>
            </a:r>
          </a:p>
          <a:p>
            <a:pPr lvl="1"/>
            <a:r>
              <a:rPr lang="en-US" sz="1800" dirty="0"/>
              <a:t>Applying functions</a:t>
            </a:r>
          </a:p>
          <a:p>
            <a:pPr lvl="1"/>
            <a:r>
              <a:rPr lang="en-US" sz="1800" dirty="0"/>
              <a:t>Setting working directories</a:t>
            </a:r>
          </a:p>
          <a:p>
            <a:pPr lvl="1"/>
            <a:endParaRPr lang="en-US" sz="1800" dirty="0"/>
          </a:p>
          <a:p>
            <a:r>
              <a:rPr lang="en-US" dirty="0"/>
              <a:t>Literate Programming</a:t>
            </a:r>
          </a:p>
          <a:p>
            <a:pPr lvl="1"/>
            <a:r>
              <a:rPr lang="en-US" sz="1800" dirty="0"/>
              <a:t>Markdown, </a:t>
            </a:r>
            <a:r>
              <a:rPr lang="en-US" sz="1800" dirty="0" err="1"/>
              <a:t>knitr</a:t>
            </a:r>
            <a:r>
              <a:rPr lang="en-US" sz="1800" dirty="0"/>
              <a:t>/</a:t>
            </a:r>
            <a:r>
              <a:rPr lang="en-US" sz="1800" dirty="0" err="1"/>
              <a:t>Rmarkdown</a:t>
            </a:r>
            <a:endParaRPr lang="en-US" sz="1800" dirty="0"/>
          </a:p>
          <a:p>
            <a:pPr marL="274320" lvl="1" indent="0">
              <a:buNone/>
            </a:pPr>
            <a:endParaRPr lang="en-US" sz="1800" dirty="0"/>
          </a:p>
          <a:p>
            <a:pPr marL="0" indent="0">
              <a:buNone/>
            </a:pPr>
            <a:endParaRPr lang="en-US" sz="2000" dirty="0"/>
          </a:p>
        </p:txBody>
      </p:sp>
    </p:spTree>
    <p:extLst>
      <p:ext uri="{BB962C8B-B14F-4D97-AF65-F5344CB8AC3E}">
        <p14:creationId xmlns:p14="http://schemas.microsoft.com/office/powerpoint/2010/main" val="236194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Expected Knowledge</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a:bodyPr>
          <a:lstStyle/>
          <a:p>
            <a:r>
              <a:rPr lang="en-US" dirty="0"/>
              <a:t>R</a:t>
            </a:r>
          </a:p>
          <a:p>
            <a:pPr lvl="1"/>
            <a:r>
              <a:rPr lang="en-US" sz="1800" dirty="0"/>
              <a:t>Interacting with R</a:t>
            </a:r>
          </a:p>
          <a:p>
            <a:pPr lvl="1"/>
            <a:r>
              <a:rPr lang="en-US" sz="1800" dirty="0"/>
              <a:t>Applying functions</a:t>
            </a:r>
          </a:p>
          <a:p>
            <a:pPr lvl="1"/>
            <a:r>
              <a:rPr lang="en-US" sz="1800" dirty="0"/>
              <a:t>Setting working directories</a:t>
            </a:r>
          </a:p>
          <a:p>
            <a:pPr lvl="1"/>
            <a:endParaRPr lang="en-US" sz="1800" dirty="0"/>
          </a:p>
          <a:p>
            <a:r>
              <a:rPr lang="en-US" dirty="0"/>
              <a:t>Literate Programming</a:t>
            </a:r>
          </a:p>
          <a:p>
            <a:pPr lvl="1"/>
            <a:r>
              <a:rPr lang="en-US" sz="1800" dirty="0"/>
              <a:t>Markdown, </a:t>
            </a:r>
            <a:r>
              <a:rPr lang="en-US" sz="1800" dirty="0" err="1"/>
              <a:t>knitr</a:t>
            </a:r>
            <a:r>
              <a:rPr lang="en-US" sz="1800" dirty="0"/>
              <a:t>/</a:t>
            </a:r>
            <a:r>
              <a:rPr lang="en-US" sz="1800" dirty="0" err="1"/>
              <a:t>Rmarkdown</a:t>
            </a:r>
            <a:endParaRPr lang="en-US" sz="1800" dirty="0"/>
          </a:p>
          <a:p>
            <a:endParaRPr lang="en-US" dirty="0"/>
          </a:p>
          <a:p>
            <a:r>
              <a:rPr lang="en-US" dirty="0"/>
              <a:t>R Package Development (optional)</a:t>
            </a:r>
          </a:p>
          <a:p>
            <a:pPr lvl="1"/>
            <a:r>
              <a:rPr lang="en-US" sz="1800" dirty="0" err="1"/>
              <a:t>devtools</a:t>
            </a:r>
            <a:r>
              <a:rPr lang="en-US" sz="1800" dirty="0"/>
              <a:t>, </a:t>
            </a:r>
            <a:r>
              <a:rPr lang="en-US" sz="1800" dirty="0" err="1"/>
              <a:t>usethis</a:t>
            </a:r>
            <a:r>
              <a:rPr lang="en-US" sz="1800" dirty="0"/>
              <a:t>, </a:t>
            </a:r>
            <a:r>
              <a:rPr lang="en-US" sz="1800" dirty="0" err="1"/>
              <a:t>roxygen</a:t>
            </a:r>
            <a:r>
              <a:rPr lang="en-US" sz="1800" dirty="0"/>
              <a:t>, </a:t>
            </a:r>
            <a:r>
              <a:rPr lang="en-US" sz="1800" dirty="0" err="1"/>
              <a:t>testthat</a:t>
            </a:r>
            <a:endParaRPr lang="en-US" sz="1800" dirty="0"/>
          </a:p>
          <a:p>
            <a:pPr lvl="1"/>
            <a:endParaRPr lang="en-US" sz="1800" dirty="0"/>
          </a:p>
          <a:p>
            <a:pPr marL="0" indent="0">
              <a:buNone/>
            </a:pPr>
            <a:endParaRPr lang="en-US" sz="2000" dirty="0"/>
          </a:p>
        </p:txBody>
      </p:sp>
    </p:spTree>
    <p:extLst>
      <p:ext uri="{BB962C8B-B14F-4D97-AF65-F5344CB8AC3E}">
        <p14:creationId xmlns:p14="http://schemas.microsoft.com/office/powerpoint/2010/main" val="234999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How are we going to get there</a:t>
            </a:r>
          </a:p>
        </p:txBody>
      </p:sp>
    </p:spTree>
    <p:extLst>
      <p:ext uri="{BB962C8B-B14F-4D97-AF65-F5344CB8AC3E}">
        <p14:creationId xmlns:p14="http://schemas.microsoft.com/office/powerpoint/2010/main" val="2358439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R Studio Cloud workspace</a:t>
            </a:r>
          </a:p>
        </p:txBody>
      </p:sp>
      <p:pic>
        <p:nvPicPr>
          <p:cNvPr id="7" name="Picture 6" descr="Graphical user interface, text&#10;&#10;Description automatically generated">
            <a:extLst>
              <a:ext uri="{FF2B5EF4-FFF2-40B4-BE49-F238E27FC236}">
                <a16:creationId xmlns:a16="http://schemas.microsoft.com/office/drawing/2014/main" id="{D8A3034C-41BD-4820-B9F6-D84867DB66F9}"/>
              </a:ext>
            </a:extLst>
          </p:cNvPr>
          <p:cNvPicPr>
            <a:picLocks noChangeAspect="1"/>
          </p:cNvPicPr>
          <p:nvPr/>
        </p:nvPicPr>
        <p:blipFill>
          <a:blip r:embed="rId3"/>
          <a:stretch>
            <a:fillRect/>
          </a:stretch>
        </p:blipFill>
        <p:spPr>
          <a:xfrm>
            <a:off x="9976744" y="5682414"/>
            <a:ext cx="1914525" cy="666750"/>
          </a:xfrm>
          <a:prstGeom prst="rect">
            <a:avLst/>
          </a:prstGeom>
        </p:spPr>
      </p:pic>
      <p:sp>
        <p:nvSpPr>
          <p:cNvPr id="6" name="Content Placeholder 2">
            <a:extLst>
              <a:ext uri="{FF2B5EF4-FFF2-40B4-BE49-F238E27FC236}">
                <a16:creationId xmlns:a16="http://schemas.microsoft.com/office/drawing/2014/main" id="{936745DC-0425-46D7-8AD7-9F2F99DC8E5E}"/>
              </a:ext>
            </a:extLst>
          </p:cNvPr>
          <p:cNvSpPr txBox="1">
            <a:spLocks/>
          </p:cNvSpPr>
          <p:nvPr/>
        </p:nvSpPr>
        <p:spPr>
          <a:xfrm>
            <a:off x="914400" y="2909660"/>
            <a:ext cx="10363200" cy="789709"/>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Font typeface="Garamond" pitchFamily="18" charset="0"/>
              <a:buNone/>
            </a:pPr>
            <a:r>
              <a:rPr lang="en-US" sz="4400" b="1" dirty="0"/>
              <a:t>bit.ly/</a:t>
            </a:r>
            <a:r>
              <a:rPr lang="en-US" sz="4400" b="1" dirty="0" err="1"/>
              <a:t>valtools_rstudio_cloud</a:t>
            </a:r>
            <a:endParaRPr lang="en-US" sz="2400" b="1" dirty="0"/>
          </a:p>
          <a:p>
            <a:pPr lvl="1"/>
            <a:endParaRPr lang="en-US" sz="2000" b="1" dirty="0"/>
          </a:p>
          <a:p>
            <a:endParaRPr lang="en-US" sz="2400" b="1" dirty="0"/>
          </a:p>
        </p:txBody>
      </p:sp>
      <p:sp>
        <p:nvSpPr>
          <p:cNvPr id="9" name="Content Placeholder 2">
            <a:extLst>
              <a:ext uri="{FF2B5EF4-FFF2-40B4-BE49-F238E27FC236}">
                <a16:creationId xmlns:a16="http://schemas.microsoft.com/office/drawing/2014/main" id="{32282A70-DDA7-4893-B510-FB43919E35B4}"/>
              </a:ext>
            </a:extLst>
          </p:cNvPr>
          <p:cNvSpPr txBox="1">
            <a:spLocks/>
          </p:cNvSpPr>
          <p:nvPr/>
        </p:nvSpPr>
        <p:spPr>
          <a:xfrm>
            <a:off x="914400" y="3997239"/>
            <a:ext cx="10363200" cy="78970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Font typeface="Garamond" pitchFamily="18" charset="0"/>
              <a:buNone/>
            </a:pPr>
            <a:r>
              <a:rPr lang="en-US" sz="2000" dirty="0"/>
              <a:t>Link is posted into the chat</a:t>
            </a:r>
            <a:endParaRPr lang="en-US" sz="1100" dirty="0"/>
          </a:p>
          <a:p>
            <a:pPr lvl="1"/>
            <a:endParaRPr lang="en-US" sz="1050" dirty="0"/>
          </a:p>
          <a:p>
            <a:endParaRPr lang="en-US" sz="1100" dirty="0"/>
          </a:p>
        </p:txBody>
      </p:sp>
    </p:spTree>
    <p:extLst>
      <p:ext uri="{BB962C8B-B14F-4D97-AF65-F5344CB8AC3E}">
        <p14:creationId xmlns:p14="http://schemas.microsoft.com/office/powerpoint/2010/main" val="4286147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Materials</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914400" y="4843807"/>
            <a:ext cx="10363200" cy="789709"/>
          </a:xfrm>
        </p:spPr>
        <p:txBody>
          <a:bodyPr>
            <a:normAutofit/>
          </a:bodyPr>
          <a:lstStyle/>
          <a:p>
            <a:pPr marL="0" indent="0" algn="ctr">
              <a:buNone/>
            </a:pPr>
            <a:r>
              <a:rPr lang="en-US" sz="3200" b="1" dirty="0"/>
              <a:t>bit.ly/</a:t>
            </a:r>
            <a:r>
              <a:rPr lang="en-US" sz="3200" b="1" dirty="0" err="1"/>
              <a:t>valtools_workshop</a:t>
            </a:r>
            <a:endParaRPr lang="en-US" sz="3200" b="1" dirty="0"/>
          </a:p>
          <a:p>
            <a:pPr marL="274320" lvl="1" indent="0">
              <a:buNone/>
            </a:pPr>
            <a:endParaRPr lang="en-US" sz="1200" b="1" dirty="0"/>
          </a:p>
          <a:p>
            <a:pPr marL="822960" lvl="3" indent="0">
              <a:buNone/>
            </a:pPr>
            <a:endParaRPr lang="en-US" sz="1600" b="1" dirty="0"/>
          </a:p>
          <a:p>
            <a:pPr lvl="1"/>
            <a:endParaRPr lang="en-US" sz="1400" b="1" dirty="0"/>
          </a:p>
          <a:p>
            <a:endParaRPr lang="en-US" sz="1600" b="1" dirty="0"/>
          </a:p>
        </p:txBody>
      </p:sp>
      <p:sp>
        <p:nvSpPr>
          <p:cNvPr id="4" name="TextBox 3">
            <a:extLst>
              <a:ext uri="{FF2B5EF4-FFF2-40B4-BE49-F238E27FC236}">
                <a16:creationId xmlns:a16="http://schemas.microsoft.com/office/drawing/2014/main" id="{D59083DE-6E1A-4132-A4C8-A18D53074B76}"/>
              </a:ext>
            </a:extLst>
          </p:cNvPr>
          <p:cNvSpPr txBox="1"/>
          <p:nvPr/>
        </p:nvSpPr>
        <p:spPr>
          <a:xfrm>
            <a:off x="2020509" y="2495728"/>
            <a:ext cx="8150973" cy="2246769"/>
          </a:xfrm>
          <a:prstGeom prst="rect">
            <a:avLst/>
          </a:prstGeom>
          <a:noFill/>
        </p:spPr>
        <p:txBody>
          <a:bodyPr wrap="square" rtlCol="0">
            <a:spAutoFit/>
          </a:bodyPr>
          <a:lstStyle/>
          <a:p>
            <a:pPr marL="0" lvl="2" algn="ctr" defTabSz="114300"/>
            <a:r>
              <a:rPr lang="en-US" sz="2800" dirty="0">
                <a:solidFill>
                  <a:schemeClr val="accent2"/>
                </a:solidFill>
              </a:rPr>
              <a:t>Slides</a:t>
            </a:r>
            <a:r>
              <a:rPr lang="en-US" sz="2800" dirty="0"/>
              <a:t> folder contains presentation slides</a:t>
            </a:r>
          </a:p>
          <a:p>
            <a:pPr marL="0" lvl="2" algn="ctr" defTabSz="114300"/>
            <a:endParaRPr lang="en-US" sz="2800" dirty="0"/>
          </a:p>
          <a:p>
            <a:pPr marL="0" lvl="2" algn="ctr" defTabSz="114300"/>
            <a:r>
              <a:rPr lang="en-US" sz="2800" dirty="0"/>
              <a:t>Available for review during exercises</a:t>
            </a:r>
          </a:p>
          <a:p>
            <a:pPr marL="0" lvl="2" algn="ctr" defTabSz="114300"/>
            <a:endParaRPr lang="en-US" sz="2800" dirty="0"/>
          </a:p>
          <a:p>
            <a:pPr algn="ctr"/>
            <a:endParaRPr lang="en-US" sz="2800" dirty="0"/>
          </a:p>
        </p:txBody>
      </p:sp>
      <p:sp>
        <p:nvSpPr>
          <p:cNvPr id="5" name="TextBox 4">
            <a:extLst>
              <a:ext uri="{FF2B5EF4-FFF2-40B4-BE49-F238E27FC236}">
                <a16:creationId xmlns:a16="http://schemas.microsoft.com/office/drawing/2014/main" id="{2B0E1A9C-DED3-4FD3-978C-825945879A48}"/>
              </a:ext>
            </a:extLst>
          </p:cNvPr>
          <p:cNvSpPr txBox="1"/>
          <p:nvPr/>
        </p:nvSpPr>
        <p:spPr>
          <a:xfrm>
            <a:off x="1162393" y="5325341"/>
            <a:ext cx="9867207" cy="1384995"/>
          </a:xfrm>
          <a:prstGeom prst="rect">
            <a:avLst/>
          </a:prstGeom>
          <a:noFill/>
        </p:spPr>
        <p:txBody>
          <a:bodyPr wrap="square" rtlCol="0">
            <a:spAutoFit/>
          </a:bodyPr>
          <a:lstStyle/>
          <a:p>
            <a:pPr algn="ctr"/>
            <a:r>
              <a:rPr lang="en-US" sz="2800" dirty="0"/>
              <a:t>Workshop slides and exercises are online now and will be available after the conference too.</a:t>
            </a:r>
          </a:p>
          <a:p>
            <a:pPr algn="ctr"/>
            <a:endParaRPr lang="en-US" sz="2800" dirty="0"/>
          </a:p>
        </p:txBody>
      </p:sp>
    </p:spTree>
    <p:extLst>
      <p:ext uri="{BB962C8B-B14F-4D97-AF65-F5344CB8AC3E}">
        <p14:creationId xmlns:p14="http://schemas.microsoft.com/office/powerpoint/2010/main" val="1106814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Materials</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914400" y="4843807"/>
            <a:ext cx="10363200" cy="789709"/>
          </a:xfrm>
        </p:spPr>
        <p:txBody>
          <a:bodyPr>
            <a:normAutofit/>
          </a:bodyPr>
          <a:lstStyle/>
          <a:p>
            <a:pPr marL="0" indent="0" algn="ctr">
              <a:buNone/>
            </a:pPr>
            <a:r>
              <a:rPr lang="en-US" sz="3200" b="1" dirty="0"/>
              <a:t>bit.ly/</a:t>
            </a:r>
            <a:r>
              <a:rPr lang="en-US" sz="3200" b="1" dirty="0" err="1"/>
              <a:t>valtools_workshop</a:t>
            </a:r>
            <a:endParaRPr lang="en-US" sz="3200" b="1" dirty="0"/>
          </a:p>
          <a:p>
            <a:pPr marL="274320" lvl="1" indent="0">
              <a:buNone/>
            </a:pPr>
            <a:endParaRPr lang="en-US" sz="1200" b="1" dirty="0"/>
          </a:p>
          <a:p>
            <a:pPr marL="822960" lvl="3" indent="0">
              <a:buNone/>
            </a:pPr>
            <a:endParaRPr lang="en-US" sz="1600" b="1" dirty="0"/>
          </a:p>
          <a:p>
            <a:pPr lvl="1"/>
            <a:endParaRPr lang="en-US" sz="1400" b="1" dirty="0"/>
          </a:p>
          <a:p>
            <a:endParaRPr lang="en-US" sz="1600" b="1" dirty="0"/>
          </a:p>
        </p:txBody>
      </p:sp>
      <p:sp>
        <p:nvSpPr>
          <p:cNvPr id="4" name="TextBox 3">
            <a:extLst>
              <a:ext uri="{FF2B5EF4-FFF2-40B4-BE49-F238E27FC236}">
                <a16:creationId xmlns:a16="http://schemas.microsoft.com/office/drawing/2014/main" id="{D59083DE-6E1A-4132-A4C8-A18D53074B76}"/>
              </a:ext>
            </a:extLst>
          </p:cNvPr>
          <p:cNvSpPr txBox="1"/>
          <p:nvPr/>
        </p:nvSpPr>
        <p:spPr>
          <a:xfrm>
            <a:off x="2020509" y="1891892"/>
            <a:ext cx="8150973" cy="2677656"/>
          </a:xfrm>
          <a:prstGeom prst="rect">
            <a:avLst/>
          </a:prstGeom>
          <a:noFill/>
        </p:spPr>
        <p:txBody>
          <a:bodyPr wrap="square" rtlCol="0">
            <a:spAutoFit/>
          </a:bodyPr>
          <a:lstStyle/>
          <a:p>
            <a:pPr marL="0" lvl="2" defTabSz="114300"/>
            <a:endParaRPr lang="en-US" sz="2800" dirty="0"/>
          </a:p>
          <a:p>
            <a:pPr marL="0" lvl="2" defTabSz="114300"/>
            <a:r>
              <a:rPr lang="en-US" sz="2800" dirty="0">
                <a:solidFill>
                  <a:schemeClr val="accent2"/>
                </a:solidFill>
              </a:rPr>
              <a:t>Materials</a:t>
            </a:r>
            <a:r>
              <a:rPr lang="en-US" sz="2800" dirty="0"/>
              <a:t> folder contains 2 types of exercises:</a:t>
            </a:r>
            <a:r>
              <a:rPr lang="en-US" sz="2800" dirty="0">
                <a:solidFill>
                  <a:schemeClr val="accent1">
                    <a:lumMod val="75000"/>
                  </a:schemeClr>
                </a:solidFill>
              </a:rPr>
              <a:t> </a:t>
            </a:r>
          </a:p>
          <a:p>
            <a:pPr marL="457200" lvl="2" indent="-457200" defTabSz="114300">
              <a:buFont typeface="Arial" panose="020B0604020202020204" pitchFamily="34" charset="0"/>
              <a:buChar char="•"/>
            </a:pPr>
            <a:r>
              <a:rPr lang="en-US" sz="2800" dirty="0">
                <a:solidFill>
                  <a:schemeClr val="accent1">
                    <a:lumMod val="75000"/>
                  </a:schemeClr>
                </a:solidFill>
              </a:rPr>
              <a:t>Sparse </a:t>
            </a:r>
            <a:r>
              <a:rPr lang="en-US" sz="2800" dirty="0"/>
              <a:t>or </a:t>
            </a:r>
            <a:r>
              <a:rPr lang="en-US" sz="2800" dirty="0">
                <a:solidFill>
                  <a:srgbClr val="0070C0"/>
                </a:solidFill>
              </a:rPr>
              <a:t>Verbose</a:t>
            </a:r>
          </a:p>
          <a:p>
            <a:pPr marL="457200" lvl="2" indent="-457200" defTabSz="114300">
              <a:buFont typeface="Arial" panose="020B0604020202020204" pitchFamily="34" charset="0"/>
              <a:buChar char="•"/>
            </a:pPr>
            <a:r>
              <a:rPr lang="en-US" sz="2800" dirty="0"/>
              <a:t>Named according to the slides they correspond with</a:t>
            </a:r>
          </a:p>
          <a:p>
            <a:r>
              <a:rPr lang="en-US" sz="2800" dirty="0"/>
              <a:t>	</a:t>
            </a:r>
          </a:p>
        </p:txBody>
      </p:sp>
      <p:sp>
        <p:nvSpPr>
          <p:cNvPr id="5" name="TextBox 4">
            <a:extLst>
              <a:ext uri="{FF2B5EF4-FFF2-40B4-BE49-F238E27FC236}">
                <a16:creationId xmlns:a16="http://schemas.microsoft.com/office/drawing/2014/main" id="{2B0E1A9C-DED3-4FD3-978C-825945879A48}"/>
              </a:ext>
            </a:extLst>
          </p:cNvPr>
          <p:cNvSpPr txBox="1"/>
          <p:nvPr/>
        </p:nvSpPr>
        <p:spPr>
          <a:xfrm>
            <a:off x="1162393" y="5325341"/>
            <a:ext cx="9867207" cy="1384995"/>
          </a:xfrm>
          <a:prstGeom prst="rect">
            <a:avLst/>
          </a:prstGeom>
          <a:noFill/>
        </p:spPr>
        <p:txBody>
          <a:bodyPr wrap="square" rtlCol="0">
            <a:spAutoFit/>
          </a:bodyPr>
          <a:lstStyle/>
          <a:p>
            <a:pPr algn="ctr"/>
            <a:r>
              <a:rPr lang="en-US" sz="2800" dirty="0"/>
              <a:t>Workshop slides and exercises are online now and will be available after the conference too.</a:t>
            </a:r>
          </a:p>
          <a:p>
            <a:pPr algn="ctr"/>
            <a:endParaRPr lang="en-US" sz="2800" dirty="0"/>
          </a:p>
        </p:txBody>
      </p:sp>
    </p:spTree>
    <p:extLst>
      <p:ext uri="{BB962C8B-B14F-4D97-AF65-F5344CB8AC3E}">
        <p14:creationId xmlns:p14="http://schemas.microsoft.com/office/powerpoint/2010/main" val="2961198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When are we getting there</a:t>
            </a:r>
          </a:p>
        </p:txBody>
      </p:sp>
    </p:spTree>
    <p:extLst>
      <p:ext uri="{BB962C8B-B14F-4D97-AF65-F5344CB8AC3E}">
        <p14:creationId xmlns:p14="http://schemas.microsoft.com/office/powerpoint/2010/main" val="1671609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a:xfrm>
            <a:off x="1066800" y="300181"/>
            <a:ext cx="10058400" cy="1371600"/>
          </a:xfrm>
        </p:spPr>
        <p:txBody>
          <a:bodyPr/>
          <a:lstStyle/>
          <a:p>
            <a:r>
              <a:rPr lang="en-US" dirty="0"/>
              <a:t>Workshop Schedule</a:t>
            </a:r>
          </a:p>
        </p:txBody>
      </p:sp>
      <p:graphicFrame>
        <p:nvGraphicFramePr>
          <p:cNvPr id="6" name="Table 5">
            <a:extLst>
              <a:ext uri="{FF2B5EF4-FFF2-40B4-BE49-F238E27FC236}">
                <a16:creationId xmlns:a16="http://schemas.microsoft.com/office/drawing/2014/main" id="{79681E2D-3A7F-49C3-9B7F-2E9CED5B8FC5}"/>
              </a:ext>
            </a:extLst>
          </p:cNvPr>
          <p:cNvGraphicFramePr>
            <a:graphicFrameLocks noGrp="1"/>
          </p:cNvGraphicFramePr>
          <p:nvPr>
            <p:extLst>
              <p:ext uri="{D42A27DB-BD31-4B8C-83A1-F6EECF244321}">
                <p14:modId xmlns:p14="http://schemas.microsoft.com/office/powerpoint/2010/main" val="4267759093"/>
              </p:ext>
            </p:extLst>
          </p:nvPr>
        </p:nvGraphicFramePr>
        <p:xfrm>
          <a:off x="3360789" y="1671781"/>
          <a:ext cx="5884811" cy="3609150"/>
        </p:xfrm>
        <a:graphic>
          <a:graphicData uri="http://schemas.openxmlformats.org/drawingml/2006/table">
            <a:tbl>
              <a:tblPr>
                <a:tableStyleId>{5C22544A-7EE6-4342-B048-85BDC9FD1C3A}</a:tableStyleId>
              </a:tblPr>
              <a:tblGrid>
                <a:gridCol w="2084971">
                  <a:extLst>
                    <a:ext uri="{9D8B030D-6E8A-4147-A177-3AD203B41FA5}">
                      <a16:colId xmlns:a16="http://schemas.microsoft.com/office/drawing/2014/main" val="1356780315"/>
                    </a:ext>
                  </a:extLst>
                </a:gridCol>
                <a:gridCol w="3799840">
                  <a:extLst>
                    <a:ext uri="{9D8B030D-6E8A-4147-A177-3AD203B41FA5}">
                      <a16:colId xmlns:a16="http://schemas.microsoft.com/office/drawing/2014/main" val="3006423282"/>
                    </a:ext>
                  </a:extLst>
                </a:gridCol>
              </a:tblGrid>
              <a:tr h="389285">
                <a:tc>
                  <a:txBody>
                    <a:bodyPr/>
                    <a:lstStyle/>
                    <a:p>
                      <a:pPr algn="ctr" fontAlgn="ctr"/>
                      <a:r>
                        <a:rPr lang="en-US" sz="2400" u="none" strike="noStrike" dirty="0">
                          <a:effectLst/>
                        </a:rPr>
                        <a:t>Time</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Section</a:t>
                      </a:r>
                      <a:endParaRPr lang="en-US" sz="2400" b="1" i="0" u="none" strike="noStrike" dirty="0">
                        <a:solidFill>
                          <a:srgbClr val="000000"/>
                        </a:solidFill>
                        <a:effectLst/>
                        <a:latin typeface="Calibri" panose="020F0502020204030204" pitchFamily="34" charset="0"/>
                      </a:endParaRPr>
                    </a:p>
                  </a:txBody>
                  <a:tcPr marL="9371" marR="9371" marT="9371"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3580986"/>
                  </a:ext>
                </a:extLst>
              </a:tr>
              <a:tr h="338107">
                <a:tc>
                  <a:txBody>
                    <a:bodyPr/>
                    <a:lstStyle/>
                    <a:p>
                      <a:pPr algn="ctr" fontAlgn="ctr"/>
                      <a:r>
                        <a:rPr lang="en-US" sz="1400" u="none" strike="noStrike" dirty="0">
                          <a:effectLst/>
                          <a:latin typeface="+mn-lt"/>
                        </a:rPr>
                        <a:t>0 -5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Welcome and Orientation</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9440749"/>
                  </a:ext>
                </a:extLst>
              </a:tr>
              <a:tr h="364347">
                <a:tc>
                  <a:txBody>
                    <a:bodyPr/>
                    <a:lstStyle/>
                    <a:p>
                      <a:pPr algn="ctr" fontAlgn="ctr"/>
                      <a:r>
                        <a:rPr lang="en-US" sz="1400" u="none" strike="noStrike" dirty="0">
                          <a:effectLst/>
                          <a:latin typeface="+mn-lt"/>
                        </a:rPr>
                        <a:t>5 - 25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Concepts of R Package Validation</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456092"/>
                  </a:ext>
                </a:extLst>
              </a:tr>
              <a:tr h="338107">
                <a:tc>
                  <a:txBody>
                    <a:bodyPr/>
                    <a:lstStyle/>
                    <a:p>
                      <a:pPr algn="ctr" fontAlgn="ctr"/>
                      <a:r>
                        <a:rPr lang="en-US" sz="1400" u="none" strike="noStrike" dirty="0">
                          <a:effectLst/>
                          <a:latin typeface="+mn-lt"/>
                        </a:rPr>
                        <a:t>25 - 35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latin typeface="+mn-lt"/>
                        </a:rPr>
                        <a:t>Introduction to {</a:t>
                      </a:r>
                      <a:r>
                        <a:rPr lang="en-US" sz="1400" u="none" strike="noStrike" dirty="0" err="1">
                          <a:effectLst/>
                          <a:latin typeface="+mn-lt"/>
                        </a:rPr>
                        <a:t>valtools</a:t>
                      </a:r>
                      <a:r>
                        <a:rPr lang="en-US" sz="1400" u="none" strike="noStrike" dirty="0">
                          <a:effectLst/>
                          <a:latin typeface="+mn-lt"/>
                        </a:rPr>
                        <a:t>}</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182062"/>
                  </a:ext>
                </a:extLst>
              </a:tr>
              <a:tr h="338107">
                <a:tc>
                  <a:txBody>
                    <a:bodyPr/>
                    <a:lstStyle/>
                    <a:p>
                      <a:pPr algn="ctr" fontAlgn="ctr"/>
                      <a:r>
                        <a:rPr lang="en-US" sz="1400" u="none" strike="noStrike" dirty="0">
                          <a:effectLst/>
                          <a:latin typeface="+mn-lt"/>
                        </a:rPr>
                        <a:t>35 - 75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mn-lt"/>
                        </a:rPr>
                        <a:t>Elements of Validation Part 1</a:t>
                      </a: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375224"/>
                  </a:ext>
                </a:extLst>
              </a:tr>
              <a:tr h="338107">
                <a:tc>
                  <a:txBody>
                    <a:bodyPr/>
                    <a:lstStyle/>
                    <a:p>
                      <a:pPr algn="ctr" fontAlgn="ctr"/>
                      <a:r>
                        <a:rPr lang="en-US" sz="1400" b="0" i="0" u="none" strike="noStrike" dirty="0">
                          <a:solidFill>
                            <a:srgbClr val="000000"/>
                          </a:solidFill>
                          <a:effectLst/>
                          <a:latin typeface="+mn-lt"/>
                        </a:rPr>
                        <a:t>75 - 85 minutes</a:t>
                      </a: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400" b="0" i="0" u="none" strike="noStrike" dirty="0">
                          <a:solidFill>
                            <a:srgbClr val="000000"/>
                          </a:solidFill>
                          <a:effectLst/>
                          <a:latin typeface="+mn-lt"/>
                        </a:rPr>
                        <a:t>Break</a:t>
                      </a: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00179646"/>
                  </a:ext>
                </a:extLst>
              </a:tr>
              <a:tr h="501062">
                <a:tc>
                  <a:txBody>
                    <a:bodyPr/>
                    <a:lstStyle/>
                    <a:p>
                      <a:pPr algn="ctr" fontAlgn="ctr"/>
                      <a:r>
                        <a:rPr lang="en-US" sz="1400" b="0" i="0" u="none" strike="noStrike" dirty="0">
                          <a:solidFill>
                            <a:srgbClr val="000000"/>
                          </a:solidFill>
                          <a:effectLst/>
                          <a:latin typeface="+mn-lt"/>
                        </a:rPr>
                        <a:t>85 - 125 minutes</a:t>
                      </a: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effectLst/>
                          <a:latin typeface="+mn-lt"/>
                        </a:rPr>
                        <a:t>Elements of Validation Part 2</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38107">
                <a:tc>
                  <a:txBody>
                    <a:bodyPr/>
                    <a:lstStyle/>
                    <a:p>
                      <a:pPr algn="ctr" fontAlgn="ctr"/>
                      <a:r>
                        <a:rPr lang="en-US" sz="1400" u="none" strike="noStrike" dirty="0">
                          <a:effectLst/>
                          <a:latin typeface="+mn-lt"/>
                        </a:rPr>
                        <a:t>125 - 155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Managing Validation Projects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546553"/>
                  </a:ext>
                </a:extLst>
              </a:tr>
              <a:tr h="338107">
                <a:tc>
                  <a:txBody>
                    <a:bodyPr/>
                    <a:lstStyle/>
                    <a:p>
                      <a:pPr algn="ctr" fontAlgn="ctr"/>
                      <a:r>
                        <a:rPr lang="en-US" sz="1400" b="0" i="0" u="none" strike="noStrike" dirty="0">
                          <a:solidFill>
                            <a:srgbClr val="000000"/>
                          </a:solidFill>
                          <a:effectLst/>
                          <a:latin typeface="+mn-lt"/>
                        </a:rPr>
                        <a:t>155 -165</a:t>
                      </a:r>
                      <a:r>
                        <a:rPr lang="en-US" sz="1400" b="0" i="0" u="none" strike="noStrike" baseline="0" dirty="0">
                          <a:solidFill>
                            <a:srgbClr val="000000"/>
                          </a:solidFill>
                          <a:effectLst/>
                          <a:latin typeface="+mn-lt"/>
                        </a:rPr>
                        <a:t>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Internal R Packages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24247">
                <a:tc>
                  <a:txBody>
                    <a:bodyPr/>
                    <a:lstStyle/>
                    <a:p>
                      <a:pPr algn="ctr" fontAlgn="ctr"/>
                      <a:r>
                        <a:rPr lang="en-US" sz="1400" u="none" strike="noStrike">
                          <a:effectLst/>
                          <a:latin typeface="+mn-lt"/>
                        </a:rPr>
                        <a:t>165 </a:t>
                      </a:r>
                      <a:r>
                        <a:rPr lang="en-US" sz="1400" u="none" strike="noStrike" dirty="0">
                          <a:effectLst/>
                          <a:latin typeface="+mn-lt"/>
                        </a:rPr>
                        <a:t>-180 minutes</a:t>
                      </a:r>
                      <a:endParaRPr lang="en-US" sz="1400" b="0" i="0" u="none" strike="noStrike" dirty="0">
                        <a:solidFill>
                          <a:srgbClr val="000000"/>
                        </a:solidFill>
                        <a:effectLst/>
                        <a:latin typeface="+mn-lt"/>
                      </a:endParaRP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mn-lt"/>
                        </a:rPr>
                        <a:t>Q&amp;A</a:t>
                      </a:r>
                    </a:p>
                  </a:txBody>
                  <a:tcPr marL="9371" marR="9371" marT="56227" marB="5622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0118487"/>
                  </a:ext>
                </a:extLst>
              </a:tr>
            </a:tbl>
          </a:graphicData>
        </a:graphic>
      </p:graphicFrame>
    </p:spTree>
    <p:extLst>
      <p:ext uri="{BB962C8B-B14F-4D97-AF65-F5344CB8AC3E}">
        <p14:creationId xmlns:p14="http://schemas.microsoft.com/office/powerpoint/2010/main" val="2287488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Where do we go from here</a:t>
            </a:r>
          </a:p>
        </p:txBody>
      </p:sp>
    </p:spTree>
    <p:extLst>
      <p:ext uri="{BB962C8B-B14F-4D97-AF65-F5344CB8AC3E}">
        <p14:creationId xmlns:p14="http://schemas.microsoft.com/office/powerpoint/2010/main" val="2551221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81D10C-0426-420D-A569-C70F2C81AAF0}"/>
              </a:ext>
            </a:extLst>
          </p:cNvPr>
          <p:cNvSpPr txBox="1">
            <a:spLocks/>
          </p:cNvSpPr>
          <p:nvPr/>
        </p:nvSpPr>
        <p:spPr>
          <a:xfrm>
            <a:off x="1219200" y="2831612"/>
            <a:ext cx="10058400" cy="2025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pPr algn="ctr"/>
            <a:r>
              <a:rPr lang="en-US" sz="5400" dirty="0"/>
              <a:t>What if this is too much?!</a:t>
            </a:r>
            <a:br>
              <a:rPr lang="en-US" sz="5400" dirty="0"/>
            </a:br>
            <a:endParaRPr lang="en-US" sz="5400" dirty="0"/>
          </a:p>
        </p:txBody>
      </p:sp>
    </p:spTree>
    <p:extLst>
      <p:ext uri="{BB962C8B-B14F-4D97-AF65-F5344CB8AC3E}">
        <p14:creationId xmlns:p14="http://schemas.microsoft.com/office/powerpoint/2010/main" val="181079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0D1B-C9EF-4CB6-9922-ED9D4AC52C59}"/>
              </a:ext>
            </a:extLst>
          </p:cNvPr>
          <p:cNvSpPr>
            <a:spLocks noGrp="1"/>
          </p:cNvSpPr>
          <p:nvPr>
            <p:ph type="title"/>
          </p:nvPr>
        </p:nvSpPr>
        <p:spPr/>
        <p:txBody>
          <a:bodyPr/>
          <a:lstStyle/>
          <a:p>
            <a:r>
              <a:rPr lang="en-US" dirty="0"/>
              <a:t>Welcome</a:t>
            </a:r>
          </a:p>
        </p:txBody>
      </p:sp>
      <p:sp>
        <p:nvSpPr>
          <p:cNvPr id="5" name="Content Placeholder 4">
            <a:extLst>
              <a:ext uri="{FF2B5EF4-FFF2-40B4-BE49-F238E27FC236}">
                <a16:creationId xmlns:a16="http://schemas.microsoft.com/office/drawing/2014/main" id="{7E558183-391D-4056-BC02-A181C5440B05}"/>
              </a:ext>
            </a:extLst>
          </p:cNvPr>
          <p:cNvSpPr>
            <a:spLocks noGrp="1"/>
          </p:cNvSpPr>
          <p:nvPr>
            <p:ph idx="1"/>
          </p:nvPr>
        </p:nvSpPr>
        <p:spPr/>
        <p:txBody>
          <a:bodyPr>
            <a:normAutofit/>
          </a:bodyPr>
          <a:lstStyle/>
          <a:p>
            <a:r>
              <a:rPr lang="en-US" sz="2400" dirty="0"/>
              <a:t>Who Are We</a:t>
            </a:r>
          </a:p>
          <a:p>
            <a:r>
              <a:rPr lang="en-US" sz="2400" dirty="0"/>
              <a:t>Why are we here</a:t>
            </a:r>
          </a:p>
          <a:p>
            <a:r>
              <a:rPr lang="en-US" sz="2400" dirty="0"/>
              <a:t>What do I need to know</a:t>
            </a:r>
          </a:p>
          <a:p>
            <a:r>
              <a:rPr lang="en-US" sz="2400" dirty="0"/>
              <a:t>How are we going to get there</a:t>
            </a:r>
          </a:p>
          <a:p>
            <a:r>
              <a:rPr lang="en-US" sz="2400" dirty="0"/>
              <a:t>When is this going to be done</a:t>
            </a:r>
          </a:p>
          <a:p>
            <a:r>
              <a:rPr lang="en-US" sz="2400" dirty="0"/>
              <a:t>Where do we go from here</a:t>
            </a:r>
          </a:p>
        </p:txBody>
      </p:sp>
    </p:spTree>
    <p:extLst>
      <p:ext uri="{BB962C8B-B14F-4D97-AF65-F5344CB8AC3E}">
        <p14:creationId xmlns:p14="http://schemas.microsoft.com/office/powerpoint/2010/main" val="160123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this is too basic?!</a:t>
            </a:r>
          </a:p>
        </p:txBody>
      </p:sp>
    </p:spTree>
    <p:extLst>
      <p:ext uri="{BB962C8B-B14F-4D97-AF65-F5344CB8AC3E}">
        <p14:creationId xmlns:p14="http://schemas.microsoft.com/office/powerpoint/2010/main" val="2605250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I find an issue in the documentation?</a:t>
            </a:r>
          </a:p>
        </p:txBody>
      </p:sp>
    </p:spTree>
    <p:extLst>
      <p:ext uri="{BB962C8B-B14F-4D97-AF65-F5344CB8AC3E}">
        <p14:creationId xmlns:p14="http://schemas.microsoft.com/office/powerpoint/2010/main" val="51954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9D8A-7BF6-4A5A-ACD4-C59D23E4D745}"/>
              </a:ext>
            </a:extLst>
          </p:cNvPr>
          <p:cNvSpPr>
            <a:spLocks noGrp="1"/>
          </p:cNvSpPr>
          <p:nvPr>
            <p:ph type="title"/>
          </p:nvPr>
        </p:nvSpPr>
        <p:spPr>
          <a:xfrm>
            <a:off x="1066800" y="2454764"/>
            <a:ext cx="10058400" cy="2025792"/>
          </a:xfrm>
        </p:spPr>
        <p:txBody>
          <a:bodyPr>
            <a:normAutofit/>
          </a:bodyPr>
          <a:lstStyle/>
          <a:p>
            <a:pPr algn="ctr"/>
            <a:r>
              <a:rPr lang="en-US" sz="5400" dirty="0"/>
              <a:t>What if I get stuck?</a:t>
            </a:r>
          </a:p>
        </p:txBody>
      </p:sp>
    </p:spTree>
    <p:extLst>
      <p:ext uri="{BB962C8B-B14F-4D97-AF65-F5344CB8AC3E}">
        <p14:creationId xmlns:p14="http://schemas.microsoft.com/office/powerpoint/2010/main" val="190418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a:xfrm>
            <a:off x="1629102" y="2315148"/>
            <a:ext cx="8933796" cy="2437232"/>
          </a:xfrm>
        </p:spPr>
        <p:txBody>
          <a:bodyPr/>
          <a:lstStyle/>
          <a:p>
            <a:r>
              <a:rPr lang="en-US" dirty="0"/>
              <a:t>Ready?</a:t>
            </a:r>
            <a:br>
              <a:rPr lang="en-US" dirty="0"/>
            </a:br>
            <a:r>
              <a:rPr lang="en-US" dirty="0"/>
              <a:t>Lets Go!</a:t>
            </a:r>
          </a:p>
        </p:txBody>
      </p:sp>
      <p:sp>
        <p:nvSpPr>
          <p:cNvPr id="3" name="Content Placeholder 2">
            <a:extLst>
              <a:ext uri="{FF2B5EF4-FFF2-40B4-BE49-F238E27FC236}">
                <a16:creationId xmlns:a16="http://schemas.microsoft.com/office/drawing/2014/main" id="{8B4C3F98-F706-4E39-B30F-ECAC349BF59C}"/>
              </a:ext>
            </a:extLst>
          </p:cNvPr>
          <p:cNvSpPr txBox="1">
            <a:spLocks/>
          </p:cNvSpPr>
          <p:nvPr/>
        </p:nvSpPr>
        <p:spPr>
          <a:xfrm>
            <a:off x="914400" y="4596220"/>
            <a:ext cx="10363200" cy="789709"/>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Font typeface="Garamond" pitchFamily="18" charset="0"/>
              <a:buNone/>
            </a:pPr>
            <a:r>
              <a:rPr lang="en-US" sz="3200" b="1" dirty="0"/>
              <a:t>bit.ly/</a:t>
            </a:r>
            <a:r>
              <a:rPr lang="en-US" sz="3200" b="1" dirty="0" err="1"/>
              <a:t>valtools_rstudio_cloud</a:t>
            </a:r>
            <a:endParaRPr lang="en-US" sz="1600" b="1" dirty="0"/>
          </a:p>
          <a:p>
            <a:pPr lvl="1"/>
            <a:endParaRPr lang="en-US" sz="1400" b="1" dirty="0"/>
          </a:p>
          <a:p>
            <a:endParaRPr lang="en-US" sz="1600" b="1" dirty="0"/>
          </a:p>
        </p:txBody>
      </p:sp>
    </p:spTree>
    <p:extLst>
      <p:ext uri="{BB962C8B-B14F-4D97-AF65-F5344CB8AC3E}">
        <p14:creationId xmlns:p14="http://schemas.microsoft.com/office/powerpoint/2010/main" val="72363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Who ARE WE</a:t>
            </a:r>
            <a:br>
              <a:rPr lang="en-US" dirty="0"/>
            </a:br>
            <a:endParaRPr lang="en-US" dirty="0"/>
          </a:p>
        </p:txBody>
      </p:sp>
    </p:spTree>
    <p:extLst>
      <p:ext uri="{BB962C8B-B14F-4D97-AF65-F5344CB8AC3E}">
        <p14:creationId xmlns:p14="http://schemas.microsoft.com/office/powerpoint/2010/main" val="117672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95D1-4C83-407C-A358-C8C4A597CFA8}"/>
              </a:ext>
            </a:extLst>
          </p:cNvPr>
          <p:cNvSpPr>
            <a:spLocks noGrp="1"/>
          </p:cNvSpPr>
          <p:nvPr>
            <p:ph type="title"/>
          </p:nvPr>
        </p:nvSpPr>
        <p:spPr/>
        <p:txBody>
          <a:bodyPr/>
          <a:lstStyle/>
          <a:p>
            <a:r>
              <a:rPr lang="en-US" dirty="0"/>
              <a:t>Ellis Hughes</a:t>
            </a:r>
          </a:p>
        </p:txBody>
      </p:sp>
      <p:sp>
        <p:nvSpPr>
          <p:cNvPr id="3" name="Content Placeholder 2">
            <a:extLst>
              <a:ext uri="{FF2B5EF4-FFF2-40B4-BE49-F238E27FC236}">
                <a16:creationId xmlns:a16="http://schemas.microsoft.com/office/drawing/2014/main" id="{37E9709E-5457-48A1-A3E0-58A90B971B97}"/>
              </a:ext>
            </a:extLst>
          </p:cNvPr>
          <p:cNvSpPr>
            <a:spLocks noGrp="1"/>
          </p:cNvSpPr>
          <p:nvPr>
            <p:ph sz="half" idx="1"/>
          </p:nvPr>
        </p:nvSpPr>
        <p:spPr>
          <a:xfrm>
            <a:off x="1740309" y="1798320"/>
            <a:ext cx="3950601" cy="4417086"/>
          </a:xfrm>
        </p:spPr>
        <p:txBody>
          <a:bodyPr>
            <a:normAutofit/>
          </a:bodyPr>
          <a:lstStyle/>
          <a:p>
            <a:r>
              <a:rPr lang="en-US" sz="2000" dirty="0"/>
              <a:t>Seattle </a:t>
            </a:r>
            <a:r>
              <a:rPr lang="en-US" sz="2000" dirty="0" err="1"/>
              <a:t>UseR</a:t>
            </a:r>
            <a:endParaRPr lang="en-US" sz="2000" dirty="0"/>
          </a:p>
          <a:p>
            <a:r>
              <a:rPr lang="en-US" sz="2000" dirty="0"/>
              <a:t>Cascadia R</a:t>
            </a:r>
          </a:p>
          <a:p>
            <a:r>
              <a:rPr lang="en-US" sz="2000" dirty="0"/>
              <a:t>R/Pharma</a:t>
            </a:r>
          </a:p>
          <a:p>
            <a:r>
              <a:rPr lang="en-US" sz="2000" dirty="0" err="1"/>
              <a:t>TidyX</a:t>
            </a:r>
            <a:r>
              <a:rPr lang="en-US" sz="2000" dirty="0"/>
              <a:t> Screencast</a:t>
            </a:r>
          </a:p>
          <a:p>
            <a:pPr lvl="1"/>
            <a:endParaRPr lang="en-US" sz="2000" dirty="0"/>
          </a:p>
          <a:p>
            <a:pPr marL="0" indent="0">
              <a:buNone/>
            </a:pPr>
            <a:r>
              <a:rPr lang="en-US" sz="2000" dirty="0"/>
              <a:t>    </a:t>
            </a:r>
            <a:r>
              <a:rPr lang="en-US" sz="2000" dirty="0">
                <a:hlinkClick r:id="rId2"/>
              </a:rPr>
              <a:t>@ellis_hughes</a:t>
            </a:r>
            <a:endParaRPr lang="en-US" sz="2000" dirty="0"/>
          </a:p>
          <a:p>
            <a:pPr marL="0" indent="0">
              <a:buNone/>
            </a:pPr>
            <a:r>
              <a:rPr lang="en-US" sz="2000" dirty="0"/>
              <a:t>    </a:t>
            </a:r>
            <a:r>
              <a:rPr lang="en-US" sz="2000" dirty="0" err="1">
                <a:hlinkClick r:id="rId3"/>
              </a:rPr>
              <a:t>thebioengineer</a:t>
            </a:r>
            <a:endParaRPr lang="en-US" sz="2000" dirty="0"/>
          </a:p>
          <a:p>
            <a:endParaRPr lang="en-US" sz="400" dirty="0"/>
          </a:p>
        </p:txBody>
      </p:sp>
      <p:pic>
        <p:nvPicPr>
          <p:cNvPr id="7" name="Content Placeholder 6">
            <a:extLst>
              <a:ext uri="{FF2B5EF4-FFF2-40B4-BE49-F238E27FC236}">
                <a16:creationId xmlns:a16="http://schemas.microsoft.com/office/drawing/2014/main" id="{70A593EF-FA8A-45B5-A4ED-19FBE7ABFFA5}"/>
              </a:ext>
            </a:extLst>
          </p:cNvPr>
          <p:cNvPicPr>
            <a:picLocks noGrp="1" noChangeAspect="1"/>
          </p:cNvPicPr>
          <p:nvPr>
            <p:ph sz="half" idx="2"/>
          </p:nvPr>
        </p:nvPicPr>
        <p:blipFill>
          <a:blip r:embed="rId4"/>
          <a:stretch>
            <a:fillRect/>
          </a:stretch>
        </p:blipFill>
        <p:spPr>
          <a:xfrm>
            <a:off x="6597444" y="800424"/>
            <a:ext cx="4060723" cy="5414982"/>
          </a:xfrm>
        </p:spPr>
      </p:pic>
      <p:pic>
        <p:nvPicPr>
          <p:cNvPr id="5" name="Picture 4" descr="A picture containing ax, vector graphics, tool&#10;&#10;Description automatically generated">
            <a:hlinkClick r:id="rId5"/>
            <a:extLst>
              <a:ext uri="{FF2B5EF4-FFF2-40B4-BE49-F238E27FC236}">
                <a16:creationId xmlns:a16="http://schemas.microsoft.com/office/drawing/2014/main" id="{036F6E0C-5803-469B-ABC1-2798AD6137BE}"/>
              </a:ext>
            </a:extLst>
          </p:cNvPr>
          <p:cNvPicPr>
            <a:picLocks noChangeAspect="1"/>
          </p:cNvPicPr>
          <p:nvPr/>
        </p:nvPicPr>
        <p:blipFill>
          <a:blip r:embed="rId6"/>
          <a:stretch>
            <a:fillRect/>
          </a:stretch>
        </p:blipFill>
        <p:spPr>
          <a:xfrm>
            <a:off x="1721432" y="4067964"/>
            <a:ext cx="311394" cy="232834"/>
          </a:xfrm>
          <a:prstGeom prst="rect">
            <a:avLst/>
          </a:prstGeom>
        </p:spPr>
      </p:pic>
      <p:pic>
        <p:nvPicPr>
          <p:cNvPr id="6" name="Picture 5">
            <a:hlinkClick r:id="rId7"/>
            <a:extLst>
              <a:ext uri="{FF2B5EF4-FFF2-40B4-BE49-F238E27FC236}">
                <a16:creationId xmlns:a16="http://schemas.microsoft.com/office/drawing/2014/main" id="{4C33B757-0AEB-4F53-AB7F-9E42D5B9DD55}"/>
              </a:ext>
            </a:extLst>
          </p:cNvPr>
          <p:cNvPicPr>
            <a:picLocks noChangeAspect="1"/>
          </p:cNvPicPr>
          <p:nvPr/>
        </p:nvPicPr>
        <p:blipFill>
          <a:blip r:embed="rId8"/>
          <a:stretch>
            <a:fillRect/>
          </a:stretch>
        </p:blipFill>
        <p:spPr>
          <a:xfrm>
            <a:off x="1736333" y="4488864"/>
            <a:ext cx="312549" cy="283952"/>
          </a:xfrm>
          <a:prstGeom prst="rect">
            <a:avLst/>
          </a:prstGeom>
        </p:spPr>
      </p:pic>
    </p:spTree>
    <p:extLst>
      <p:ext uri="{BB962C8B-B14F-4D97-AF65-F5344CB8AC3E}">
        <p14:creationId xmlns:p14="http://schemas.microsoft.com/office/powerpoint/2010/main" val="200789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95D1-4C83-407C-A358-C8C4A597CFA8}"/>
              </a:ext>
            </a:extLst>
          </p:cNvPr>
          <p:cNvSpPr>
            <a:spLocks noGrp="1"/>
          </p:cNvSpPr>
          <p:nvPr>
            <p:ph type="title"/>
          </p:nvPr>
        </p:nvSpPr>
        <p:spPr/>
        <p:txBody>
          <a:bodyPr/>
          <a:lstStyle/>
          <a:p>
            <a:r>
              <a:rPr lang="en-US" dirty="0"/>
              <a:t>Marie Vendettuoli</a:t>
            </a:r>
          </a:p>
        </p:txBody>
      </p:sp>
      <p:pic>
        <p:nvPicPr>
          <p:cNvPr id="6" name="Content Placeholder 5">
            <a:extLst>
              <a:ext uri="{FF2B5EF4-FFF2-40B4-BE49-F238E27FC236}">
                <a16:creationId xmlns:a16="http://schemas.microsoft.com/office/drawing/2014/main" id="{EF865C96-2337-4A23-9653-09031EF4BDD1}"/>
              </a:ext>
            </a:extLst>
          </p:cNvPr>
          <p:cNvPicPr>
            <a:picLocks noGrp="1" noChangeAspect="1"/>
          </p:cNvPicPr>
          <p:nvPr>
            <p:ph sz="half" idx="1"/>
          </p:nvPr>
        </p:nvPicPr>
        <p:blipFill>
          <a:blip r:embed="rId3"/>
          <a:stretch>
            <a:fillRect/>
          </a:stretch>
        </p:blipFill>
        <p:spPr>
          <a:xfrm>
            <a:off x="1782297" y="1986306"/>
            <a:ext cx="3749039" cy="3749039"/>
          </a:xfrm>
          <a:prstGeom prst="rect">
            <a:avLst/>
          </a:prstGeom>
        </p:spPr>
      </p:pic>
      <p:sp>
        <p:nvSpPr>
          <p:cNvPr id="5" name="Content Placeholder 4">
            <a:extLst>
              <a:ext uri="{FF2B5EF4-FFF2-40B4-BE49-F238E27FC236}">
                <a16:creationId xmlns:a16="http://schemas.microsoft.com/office/drawing/2014/main" id="{E4708D06-5299-4CFC-B296-7FBBB8D5D933}"/>
              </a:ext>
            </a:extLst>
          </p:cNvPr>
          <p:cNvSpPr>
            <a:spLocks noGrp="1"/>
          </p:cNvSpPr>
          <p:nvPr>
            <p:ph sz="half" idx="2"/>
          </p:nvPr>
        </p:nvSpPr>
        <p:spPr>
          <a:xfrm>
            <a:off x="5958448" y="2312758"/>
            <a:ext cx="5044832" cy="1635356"/>
          </a:xfrm>
        </p:spPr>
        <p:txBody>
          <a:bodyPr/>
          <a:lstStyle/>
          <a:p>
            <a:r>
              <a:rPr lang="en-US" sz="2000" dirty="0"/>
              <a:t>Statistical Programmer</a:t>
            </a:r>
          </a:p>
          <a:p>
            <a:pPr lvl="1"/>
            <a:r>
              <a:rPr lang="en-US" sz="1800" dirty="0"/>
              <a:t>R package developer</a:t>
            </a:r>
          </a:p>
          <a:p>
            <a:pPr lvl="1"/>
            <a:r>
              <a:rPr lang="en-US" sz="1800" dirty="0"/>
              <a:t>Industry &amp; gov regulatory experience</a:t>
            </a:r>
          </a:p>
          <a:p>
            <a:pPr lvl="1"/>
            <a:r>
              <a:rPr lang="en-US" sz="1800" dirty="0"/>
              <a:t>Recovering wet lab scientist</a:t>
            </a:r>
          </a:p>
          <a:p>
            <a:pPr marL="0" indent="0">
              <a:buNone/>
            </a:pPr>
            <a:endParaRPr lang="en-US" sz="1800" dirty="0"/>
          </a:p>
          <a:p>
            <a:pPr lvl="1"/>
            <a:endParaRPr lang="en-US" dirty="0"/>
          </a:p>
        </p:txBody>
      </p:sp>
      <p:grpSp>
        <p:nvGrpSpPr>
          <p:cNvPr id="23" name="Group 22">
            <a:extLst>
              <a:ext uri="{FF2B5EF4-FFF2-40B4-BE49-F238E27FC236}">
                <a16:creationId xmlns:a16="http://schemas.microsoft.com/office/drawing/2014/main" id="{7B66FF87-DDA2-43E9-8DA4-03D2187E7D8E}"/>
              </a:ext>
            </a:extLst>
          </p:cNvPr>
          <p:cNvGrpSpPr/>
          <p:nvPr/>
        </p:nvGrpSpPr>
        <p:grpSpPr>
          <a:xfrm>
            <a:off x="6313547" y="4950170"/>
            <a:ext cx="5114512" cy="576999"/>
            <a:chOff x="6709787" y="4873970"/>
            <a:chExt cx="5114512" cy="576999"/>
          </a:xfrm>
        </p:grpSpPr>
        <p:grpSp>
          <p:nvGrpSpPr>
            <p:cNvPr id="21" name="Group 20">
              <a:extLst>
                <a:ext uri="{FF2B5EF4-FFF2-40B4-BE49-F238E27FC236}">
                  <a16:creationId xmlns:a16="http://schemas.microsoft.com/office/drawing/2014/main" id="{B6043552-B536-4BE5-A7A8-2D20EA3131AD}"/>
                </a:ext>
              </a:extLst>
            </p:cNvPr>
            <p:cNvGrpSpPr/>
            <p:nvPr/>
          </p:nvGrpSpPr>
          <p:grpSpPr>
            <a:xfrm>
              <a:off x="6709787" y="4873970"/>
              <a:ext cx="4464695" cy="576999"/>
              <a:chOff x="6660666" y="4815105"/>
              <a:chExt cx="4056196" cy="576999"/>
            </a:xfrm>
          </p:grpSpPr>
          <p:grpSp>
            <p:nvGrpSpPr>
              <p:cNvPr id="19" name="Group 18">
                <a:extLst>
                  <a:ext uri="{FF2B5EF4-FFF2-40B4-BE49-F238E27FC236}">
                    <a16:creationId xmlns:a16="http://schemas.microsoft.com/office/drawing/2014/main" id="{0937586A-1A08-4716-A1A6-85AA4A5A35B7}"/>
                  </a:ext>
                </a:extLst>
              </p:cNvPr>
              <p:cNvGrpSpPr/>
              <p:nvPr/>
            </p:nvGrpSpPr>
            <p:grpSpPr>
              <a:xfrm>
                <a:off x="6660666" y="4864825"/>
                <a:ext cx="1702559" cy="421615"/>
                <a:chOff x="6533678" y="3390977"/>
                <a:chExt cx="1702559" cy="421615"/>
              </a:xfrm>
            </p:grpSpPr>
            <p:pic>
              <p:nvPicPr>
                <p:cNvPr id="10" name="Picture 9">
                  <a:hlinkClick r:id="rId4"/>
                  <a:extLst>
                    <a:ext uri="{FF2B5EF4-FFF2-40B4-BE49-F238E27FC236}">
                      <a16:creationId xmlns:a16="http://schemas.microsoft.com/office/drawing/2014/main" id="{DFBCDDA2-17B0-4D17-9617-27F717DDF9D0}"/>
                    </a:ext>
                  </a:extLst>
                </p:cNvPr>
                <p:cNvPicPr>
                  <a:picLocks noChangeAspect="1"/>
                </p:cNvPicPr>
                <p:nvPr/>
              </p:nvPicPr>
              <p:blipFill>
                <a:blip r:embed="rId5"/>
                <a:stretch>
                  <a:fillRect/>
                </a:stretch>
              </p:blipFill>
              <p:spPr>
                <a:xfrm>
                  <a:off x="6533678" y="3390977"/>
                  <a:ext cx="421615" cy="421615"/>
                </a:xfrm>
                <a:prstGeom prst="rect">
                  <a:avLst/>
                </a:prstGeom>
              </p:spPr>
            </p:pic>
            <p:sp>
              <p:nvSpPr>
                <p:cNvPr id="11" name="TextBox 10">
                  <a:extLst>
                    <a:ext uri="{FF2B5EF4-FFF2-40B4-BE49-F238E27FC236}">
                      <a16:creationId xmlns:a16="http://schemas.microsoft.com/office/drawing/2014/main" id="{61AAC64F-6C8C-4419-A007-C655711C278A}"/>
                    </a:ext>
                  </a:extLst>
                </p:cNvPr>
                <p:cNvSpPr txBox="1"/>
                <p:nvPr/>
              </p:nvSpPr>
              <p:spPr>
                <a:xfrm>
                  <a:off x="6961930" y="3401729"/>
                  <a:ext cx="1274307" cy="400110"/>
                </a:xfrm>
                <a:prstGeom prst="rect">
                  <a:avLst/>
                </a:prstGeom>
                <a:noFill/>
              </p:spPr>
              <p:txBody>
                <a:bodyPr wrap="square" rtlCol="0" anchor="ctr">
                  <a:spAutoFit/>
                </a:bodyPr>
                <a:lstStyle/>
                <a:p>
                  <a:r>
                    <a:rPr lang="en-US" sz="2000" dirty="0">
                      <a:hlinkClick r:id="rId4"/>
                    </a:rPr>
                    <a:t>mariev</a:t>
                  </a:r>
                  <a:endParaRPr lang="en-US" sz="2000" dirty="0"/>
                </a:p>
              </p:txBody>
            </p:sp>
          </p:grpSp>
          <p:grpSp>
            <p:nvGrpSpPr>
              <p:cNvPr id="20" name="Group 19">
                <a:extLst>
                  <a:ext uri="{FF2B5EF4-FFF2-40B4-BE49-F238E27FC236}">
                    <a16:creationId xmlns:a16="http://schemas.microsoft.com/office/drawing/2014/main" id="{BC1B9026-B07D-44D9-BA2F-E7B8BAA26FEC}"/>
                  </a:ext>
                </a:extLst>
              </p:cNvPr>
              <p:cNvGrpSpPr/>
              <p:nvPr/>
            </p:nvGrpSpPr>
            <p:grpSpPr>
              <a:xfrm>
                <a:off x="8856320" y="4815105"/>
                <a:ext cx="1860542" cy="576999"/>
                <a:chOff x="8806820" y="5201966"/>
                <a:chExt cx="1860542" cy="576999"/>
              </a:xfrm>
            </p:grpSpPr>
            <p:pic>
              <p:nvPicPr>
                <p:cNvPr id="14" name="Picture 13" descr="Logo, icon&#10;&#10;Description automatically generated">
                  <a:hlinkClick r:id="rId6"/>
                  <a:extLst>
                    <a:ext uri="{FF2B5EF4-FFF2-40B4-BE49-F238E27FC236}">
                      <a16:creationId xmlns:a16="http://schemas.microsoft.com/office/drawing/2014/main" id="{1F549E15-3955-4606-A759-7C9B3E2B0137}"/>
                    </a:ext>
                  </a:extLst>
                </p:cNvPr>
                <p:cNvPicPr>
                  <a:picLocks noChangeAspect="1"/>
                </p:cNvPicPr>
                <p:nvPr/>
              </p:nvPicPr>
              <p:blipFill>
                <a:blip r:embed="rId7"/>
                <a:stretch>
                  <a:fillRect/>
                </a:stretch>
              </p:blipFill>
              <p:spPr>
                <a:xfrm>
                  <a:off x="8806820" y="5201966"/>
                  <a:ext cx="306360" cy="260527"/>
                </a:xfrm>
                <a:prstGeom prst="rect">
                  <a:avLst/>
                </a:prstGeom>
              </p:spPr>
            </p:pic>
            <p:pic>
              <p:nvPicPr>
                <p:cNvPr id="16" name="Picture 15" descr="A picture containing ax, vector graphics, tool&#10;&#10;Description automatically generated">
                  <a:hlinkClick r:id="rId8"/>
                  <a:extLst>
                    <a:ext uri="{FF2B5EF4-FFF2-40B4-BE49-F238E27FC236}">
                      <a16:creationId xmlns:a16="http://schemas.microsoft.com/office/drawing/2014/main" id="{BCB2A5CC-D7D3-4CAD-BD70-42608C6F4B9A}"/>
                    </a:ext>
                  </a:extLst>
                </p:cNvPr>
                <p:cNvPicPr>
                  <a:picLocks noChangeAspect="1"/>
                </p:cNvPicPr>
                <p:nvPr/>
              </p:nvPicPr>
              <p:blipFill>
                <a:blip r:embed="rId9"/>
                <a:stretch>
                  <a:fillRect/>
                </a:stretch>
              </p:blipFill>
              <p:spPr>
                <a:xfrm>
                  <a:off x="8818549" y="5546131"/>
                  <a:ext cx="282903" cy="232834"/>
                </a:xfrm>
                <a:prstGeom prst="rect">
                  <a:avLst/>
                </a:prstGeom>
              </p:spPr>
            </p:pic>
            <p:sp>
              <p:nvSpPr>
                <p:cNvPr id="17" name="TextBox 16">
                  <a:extLst>
                    <a:ext uri="{FF2B5EF4-FFF2-40B4-BE49-F238E27FC236}">
                      <a16:creationId xmlns:a16="http://schemas.microsoft.com/office/drawing/2014/main" id="{E00864D8-354D-43DF-9773-7BE698A64200}"/>
                    </a:ext>
                  </a:extLst>
                </p:cNvPr>
                <p:cNvSpPr txBox="1"/>
                <p:nvPr/>
              </p:nvSpPr>
              <p:spPr>
                <a:xfrm>
                  <a:off x="9101452" y="5494897"/>
                  <a:ext cx="1565910" cy="261610"/>
                </a:xfrm>
                <a:prstGeom prst="rect">
                  <a:avLst/>
                </a:prstGeom>
                <a:noFill/>
              </p:spPr>
              <p:txBody>
                <a:bodyPr wrap="square" rtlCol="0" anchor="ctr">
                  <a:spAutoFit/>
                </a:bodyPr>
                <a:lstStyle/>
                <a:p>
                  <a:r>
                    <a:rPr lang="en-US" sz="1100" dirty="0">
                      <a:hlinkClick r:id="rId8"/>
                    </a:rPr>
                    <a:t>@</a:t>
                  </a:r>
                  <a:r>
                    <a:rPr lang="en-US" sz="1050" dirty="0">
                      <a:hlinkClick r:id="rId8"/>
                    </a:rPr>
                    <a:t>mvendettuoli</a:t>
                  </a:r>
                  <a:endParaRPr lang="en-US" sz="1100" dirty="0"/>
                </a:p>
              </p:txBody>
            </p:sp>
          </p:grpSp>
        </p:grpSp>
        <p:sp>
          <p:nvSpPr>
            <p:cNvPr id="22" name="TextBox 21">
              <a:extLst>
                <a:ext uri="{FF2B5EF4-FFF2-40B4-BE49-F238E27FC236}">
                  <a16:creationId xmlns:a16="http://schemas.microsoft.com/office/drawing/2014/main" id="{612B68EA-8263-442D-815F-C3308D8899FF}"/>
                </a:ext>
              </a:extLst>
            </p:cNvPr>
            <p:cNvSpPr txBox="1"/>
            <p:nvPr/>
          </p:nvSpPr>
          <p:spPr>
            <a:xfrm>
              <a:off x="9403080" y="4890995"/>
              <a:ext cx="2421219" cy="246221"/>
            </a:xfrm>
            <a:prstGeom prst="rect">
              <a:avLst/>
            </a:prstGeom>
            <a:noFill/>
          </p:spPr>
          <p:txBody>
            <a:bodyPr wrap="square" rtlCol="0" anchor="ctr">
              <a:spAutoFit/>
            </a:bodyPr>
            <a:lstStyle/>
            <a:p>
              <a:r>
                <a:rPr lang="en-US" sz="1000" dirty="0">
                  <a:hlinkClick r:id="rId6"/>
                </a:rPr>
                <a:t>www.linkedin.com/in/mvendettuoli</a:t>
              </a:r>
              <a:endParaRPr lang="en-US" sz="1000" dirty="0"/>
            </a:p>
          </p:txBody>
        </p:sp>
      </p:grpSp>
    </p:spTree>
    <p:extLst>
      <p:ext uri="{BB962C8B-B14F-4D97-AF65-F5344CB8AC3E}">
        <p14:creationId xmlns:p14="http://schemas.microsoft.com/office/powerpoint/2010/main" val="333456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95D1-4C83-407C-A358-C8C4A597CFA8}"/>
              </a:ext>
            </a:extLst>
          </p:cNvPr>
          <p:cNvSpPr>
            <a:spLocks noGrp="1"/>
          </p:cNvSpPr>
          <p:nvPr>
            <p:ph type="title"/>
          </p:nvPr>
        </p:nvSpPr>
        <p:spPr/>
        <p:txBody>
          <a:bodyPr/>
          <a:lstStyle/>
          <a:p>
            <a:r>
              <a:rPr lang="en-US" dirty="0"/>
              <a:t>Welcome to our TA’s!</a:t>
            </a:r>
          </a:p>
        </p:txBody>
      </p:sp>
      <p:sp>
        <p:nvSpPr>
          <p:cNvPr id="4" name="Content Placeholder 3">
            <a:extLst>
              <a:ext uri="{FF2B5EF4-FFF2-40B4-BE49-F238E27FC236}">
                <a16:creationId xmlns:a16="http://schemas.microsoft.com/office/drawing/2014/main" id="{96D685A5-EBBD-428C-83EF-E93B4FD86C68}"/>
              </a:ext>
            </a:extLst>
          </p:cNvPr>
          <p:cNvSpPr>
            <a:spLocks noGrp="1"/>
          </p:cNvSpPr>
          <p:nvPr>
            <p:ph sz="half" idx="1"/>
          </p:nvPr>
        </p:nvSpPr>
        <p:spPr>
          <a:xfrm>
            <a:off x="621761" y="2092960"/>
            <a:ext cx="2584348" cy="3749040"/>
          </a:xfrm>
        </p:spPr>
        <p:txBody>
          <a:bodyPr/>
          <a:lstStyle/>
          <a:p>
            <a:pPr marL="0" indent="0" algn="ctr">
              <a:buNone/>
            </a:pPr>
            <a:r>
              <a:rPr lang="en-US" dirty="0"/>
              <a:t>Eli Miller</a:t>
            </a:r>
          </a:p>
        </p:txBody>
      </p:sp>
      <p:sp>
        <p:nvSpPr>
          <p:cNvPr id="24" name="Content Placeholder 3">
            <a:extLst>
              <a:ext uri="{FF2B5EF4-FFF2-40B4-BE49-F238E27FC236}">
                <a16:creationId xmlns:a16="http://schemas.microsoft.com/office/drawing/2014/main" id="{5787A165-931F-424F-B188-AABAF4686571}"/>
              </a:ext>
            </a:extLst>
          </p:cNvPr>
          <p:cNvSpPr txBox="1">
            <a:spLocks/>
          </p:cNvSpPr>
          <p:nvPr/>
        </p:nvSpPr>
        <p:spPr>
          <a:xfrm>
            <a:off x="3206109" y="2092960"/>
            <a:ext cx="2584348" cy="374904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Peyman Eshghi</a:t>
            </a:r>
          </a:p>
        </p:txBody>
      </p:sp>
      <p:sp>
        <p:nvSpPr>
          <p:cNvPr id="25" name="Content Placeholder 3">
            <a:extLst>
              <a:ext uri="{FF2B5EF4-FFF2-40B4-BE49-F238E27FC236}">
                <a16:creationId xmlns:a16="http://schemas.microsoft.com/office/drawing/2014/main" id="{1C818B16-ACD8-42CC-8F6D-8133DD0CD376}"/>
              </a:ext>
            </a:extLst>
          </p:cNvPr>
          <p:cNvSpPr txBox="1">
            <a:spLocks/>
          </p:cNvSpPr>
          <p:nvPr/>
        </p:nvSpPr>
        <p:spPr>
          <a:xfrm>
            <a:off x="5906955" y="2092960"/>
            <a:ext cx="2584349" cy="374904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Eric Simms</a:t>
            </a:r>
          </a:p>
        </p:txBody>
      </p:sp>
      <p:pic>
        <p:nvPicPr>
          <p:cNvPr id="5" name="Picture 4">
            <a:extLst>
              <a:ext uri="{FF2B5EF4-FFF2-40B4-BE49-F238E27FC236}">
                <a16:creationId xmlns:a16="http://schemas.microsoft.com/office/drawing/2014/main" id="{673A5989-7704-4299-8D6B-B9DA41601009}"/>
              </a:ext>
            </a:extLst>
          </p:cNvPr>
          <p:cNvPicPr>
            <a:picLocks noChangeAspect="1"/>
          </p:cNvPicPr>
          <p:nvPr/>
        </p:nvPicPr>
        <p:blipFill rotWithShape="1">
          <a:blip r:embed="rId3"/>
          <a:srcRect l="7360" r="6939"/>
          <a:stretch/>
        </p:blipFill>
        <p:spPr>
          <a:xfrm>
            <a:off x="6219623" y="2603947"/>
            <a:ext cx="2271681" cy="2840069"/>
          </a:xfrm>
          <a:prstGeom prst="rect">
            <a:avLst/>
          </a:prstGeom>
        </p:spPr>
      </p:pic>
      <p:pic>
        <p:nvPicPr>
          <p:cNvPr id="7" name="Picture 6">
            <a:extLst>
              <a:ext uri="{FF2B5EF4-FFF2-40B4-BE49-F238E27FC236}">
                <a16:creationId xmlns:a16="http://schemas.microsoft.com/office/drawing/2014/main" id="{2A5B0401-F4F0-48EB-B861-B7A188C31CC5}"/>
              </a:ext>
            </a:extLst>
          </p:cNvPr>
          <p:cNvPicPr>
            <a:picLocks noChangeAspect="1"/>
          </p:cNvPicPr>
          <p:nvPr/>
        </p:nvPicPr>
        <p:blipFill>
          <a:blip r:embed="rId4"/>
          <a:stretch>
            <a:fillRect/>
          </a:stretch>
        </p:blipFill>
        <p:spPr>
          <a:xfrm>
            <a:off x="3311565" y="2603947"/>
            <a:ext cx="2513336" cy="2840070"/>
          </a:xfrm>
          <a:prstGeom prst="rect">
            <a:avLst/>
          </a:prstGeom>
        </p:spPr>
      </p:pic>
      <p:pic>
        <p:nvPicPr>
          <p:cNvPr id="9" name="Picture 8">
            <a:extLst>
              <a:ext uri="{FF2B5EF4-FFF2-40B4-BE49-F238E27FC236}">
                <a16:creationId xmlns:a16="http://schemas.microsoft.com/office/drawing/2014/main" id="{6147912C-098E-45BD-B96D-ECF30CE47A12}"/>
              </a:ext>
            </a:extLst>
          </p:cNvPr>
          <p:cNvPicPr>
            <a:picLocks noChangeAspect="1"/>
          </p:cNvPicPr>
          <p:nvPr/>
        </p:nvPicPr>
        <p:blipFill>
          <a:blip r:embed="rId5"/>
          <a:stretch>
            <a:fillRect/>
          </a:stretch>
        </p:blipFill>
        <p:spPr>
          <a:xfrm>
            <a:off x="855816" y="2622997"/>
            <a:ext cx="2116238" cy="2821020"/>
          </a:xfrm>
          <a:prstGeom prst="rect">
            <a:avLst/>
          </a:prstGeom>
        </p:spPr>
      </p:pic>
      <p:grpSp>
        <p:nvGrpSpPr>
          <p:cNvPr id="10" name="Group 9">
            <a:extLst>
              <a:ext uri="{FF2B5EF4-FFF2-40B4-BE49-F238E27FC236}">
                <a16:creationId xmlns:a16="http://schemas.microsoft.com/office/drawing/2014/main" id="{B7A872CA-6B94-49F5-AA24-3F4285895E06}"/>
              </a:ext>
            </a:extLst>
          </p:cNvPr>
          <p:cNvGrpSpPr/>
          <p:nvPr/>
        </p:nvGrpSpPr>
        <p:grpSpPr>
          <a:xfrm>
            <a:off x="8803972" y="2092960"/>
            <a:ext cx="2584349" cy="3749040"/>
            <a:chOff x="8865971" y="2149461"/>
            <a:chExt cx="2584349" cy="3749040"/>
          </a:xfrm>
        </p:grpSpPr>
        <p:sp>
          <p:nvSpPr>
            <p:cNvPr id="26" name="Content Placeholder 3">
              <a:extLst>
                <a:ext uri="{FF2B5EF4-FFF2-40B4-BE49-F238E27FC236}">
                  <a16:creationId xmlns:a16="http://schemas.microsoft.com/office/drawing/2014/main" id="{9F2E9A6B-24D8-40E1-B1BB-67246FD59E32}"/>
                </a:ext>
              </a:extLst>
            </p:cNvPr>
            <p:cNvSpPr txBox="1">
              <a:spLocks/>
            </p:cNvSpPr>
            <p:nvPr/>
          </p:nvSpPr>
          <p:spPr>
            <a:xfrm>
              <a:off x="8865971" y="2149461"/>
              <a:ext cx="2584349" cy="374904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US" dirty="0"/>
                <a:t>Juliane </a:t>
              </a:r>
              <a:r>
                <a:rPr lang="en-US" dirty="0" err="1"/>
                <a:t>Manitz</a:t>
              </a:r>
              <a:endParaRPr lang="en-US" dirty="0"/>
            </a:p>
          </p:txBody>
        </p:sp>
        <p:pic>
          <p:nvPicPr>
            <p:cNvPr id="1026" name="Picture 2" descr="Juliane Manitz">
              <a:extLst>
                <a:ext uri="{FF2B5EF4-FFF2-40B4-BE49-F238E27FC236}">
                  <a16:creationId xmlns:a16="http://schemas.microsoft.com/office/drawing/2014/main" id="{47CB288F-C46E-41DD-8C6F-42971193BDA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896" r="7757"/>
            <a:stretch/>
          </p:blipFill>
          <p:spPr bwMode="auto">
            <a:xfrm>
              <a:off x="8964345" y="2622997"/>
              <a:ext cx="2387600" cy="28646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7432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Why are we here</a:t>
            </a:r>
          </a:p>
        </p:txBody>
      </p:sp>
    </p:spTree>
    <p:extLst>
      <p:ext uri="{BB962C8B-B14F-4D97-AF65-F5344CB8AC3E}">
        <p14:creationId xmlns:p14="http://schemas.microsoft.com/office/powerpoint/2010/main" val="292085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97EC-75CE-4967-B49A-620F6D94CA9D}"/>
              </a:ext>
            </a:extLst>
          </p:cNvPr>
          <p:cNvSpPr>
            <a:spLocks noGrp="1"/>
          </p:cNvSpPr>
          <p:nvPr>
            <p:ph type="title"/>
          </p:nvPr>
        </p:nvSpPr>
        <p:spPr/>
        <p:txBody>
          <a:bodyPr/>
          <a:lstStyle/>
          <a:p>
            <a:r>
              <a:rPr lang="en-US" dirty="0"/>
              <a:t>Workshop Goals</a:t>
            </a:r>
          </a:p>
        </p:txBody>
      </p:sp>
      <p:sp>
        <p:nvSpPr>
          <p:cNvPr id="3" name="Content Placeholder 2">
            <a:extLst>
              <a:ext uri="{FF2B5EF4-FFF2-40B4-BE49-F238E27FC236}">
                <a16:creationId xmlns:a16="http://schemas.microsoft.com/office/drawing/2014/main" id="{8AB0FEEC-3BEF-46E7-912B-C736F42B180B}"/>
              </a:ext>
            </a:extLst>
          </p:cNvPr>
          <p:cNvSpPr>
            <a:spLocks noGrp="1"/>
          </p:cNvSpPr>
          <p:nvPr>
            <p:ph sz="half" idx="1"/>
          </p:nvPr>
        </p:nvSpPr>
        <p:spPr>
          <a:xfrm>
            <a:off x="1066800" y="2103120"/>
            <a:ext cx="10363200" cy="3749040"/>
          </a:xfrm>
        </p:spPr>
        <p:txBody>
          <a:bodyPr>
            <a:normAutofit/>
          </a:bodyPr>
          <a:lstStyle/>
          <a:p>
            <a:pPr lvl="1"/>
            <a:r>
              <a:rPr lang="en-US" sz="2000" dirty="0"/>
              <a:t>R Package validation Framework</a:t>
            </a:r>
          </a:p>
          <a:p>
            <a:pPr lvl="1"/>
            <a:r>
              <a:rPr lang="en-US" sz="2000" dirty="0"/>
              <a:t>How to use {</a:t>
            </a:r>
            <a:r>
              <a:rPr lang="en-US" sz="2000" dirty="0" err="1"/>
              <a:t>valtools</a:t>
            </a:r>
            <a:r>
              <a:rPr lang="en-US" sz="2000" dirty="0"/>
              <a:t>} to create a validation Packet</a:t>
            </a:r>
          </a:p>
          <a:p>
            <a:pPr lvl="1"/>
            <a:r>
              <a:rPr lang="en-US" sz="2000" dirty="0"/>
              <a:t>Applying {</a:t>
            </a:r>
            <a:r>
              <a:rPr lang="en-US" sz="2000" dirty="0" err="1"/>
              <a:t>valtools</a:t>
            </a:r>
            <a:r>
              <a:rPr lang="en-US" sz="2000" dirty="0"/>
              <a:t>} to a package</a:t>
            </a:r>
            <a:endParaRPr lang="en-US" sz="1800" dirty="0"/>
          </a:p>
          <a:p>
            <a:endParaRPr lang="en-US" sz="2400" dirty="0"/>
          </a:p>
        </p:txBody>
      </p:sp>
    </p:spTree>
    <p:extLst>
      <p:ext uri="{BB962C8B-B14F-4D97-AF65-F5344CB8AC3E}">
        <p14:creationId xmlns:p14="http://schemas.microsoft.com/office/powerpoint/2010/main" val="224741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332B-4F24-42F4-A704-A6F1183E9470}"/>
              </a:ext>
            </a:extLst>
          </p:cNvPr>
          <p:cNvSpPr>
            <a:spLocks noGrp="1"/>
          </p:cNvSpPr>
          <p:nvPr>
            <p:ph type="ctrTitle"/>
          </p:nvPr>
        </p:nvSpPr>
        <p:spPr/>
        <p:txBody>
          <a:bodyPr/>
          <a:lstStyle/>
          <a:p>
            <a:r>
              <a:rPr lang="en-US" dirty="0"/>
              <a:t>What do I need to know</a:t>
            </a:r>
          </a:p>
        </p:txBody>
      </p:sp>
    </p:spTree>
    <p:extLst>
      <p:ext uri="{BB962C8B-B14F-4D97-AF65-F5344CB8AC3E}">
        <p14:creationId xmlns:p14="http://schemas.microsoft.com/office/powerpoint/2010/main" val="21692204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71af3243-3dd4-4a8d-8c0d-dd76da1f02a5"/>
    <ds:schemaRef ds:uri="http://www.w3.org/XML/1998/namespace"/>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{033F8415-3869-45A9-8A7D-106BB5DD81BC}tf78438558_win32</Template>
  <TotalTime>1921</TotalTime>
  <Words>760</Words>
  <Application>Microsoft Office PowerPoint</Application>
  <PresentationFormat>Widescreen</PresentationFormat>
  <Paragraphs>135</Paragraphs>
  <Slides>23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Garamond</vt:lpstr>
      <vt:lpstr>SavonVTI</vt:lpstr>
      <vt:lpstr>R Package Validation Workshop</vt:lpstr>
      <vt:lpstr>Welcome</vt:lpstr>
      <vt:lpstr>Who ARE WE </vt:lpstr>
      <vt:lpstr>Ellis Hughes</vt:lpstr>
      <vt:lpstr>Marie Vendettuoli</vt:lpstr>
      <vt:lpstr>Welcome to our TA’s!</vt:lpstr>
      <vt:lpstr>Why are we here</vt:lpstr>
      <vt:lpstr>Workshop Goals</vt:lpstr>
      <vt:lpstr>What do I need to know</vt:lpstr>
      <vt:lpstr>Expected Knowledge</vt:lpstr>
      <vt:lpstr>Expected Knowledge</vt:lpstr>
      <vt:lpstr>How are we going to get there</vt:lpstr>
      <vt:lpstr>R Studio Cloud workspace</vt:lpstr>
      <vt:lpstr>Workshop Materials</vt:lpstr>
      <vt:lpstr>Workshop Materials</vt:lpstr>
      <vt:lpstr>When are we getting there</vt:lpstr>
      <vt:lpstr>Workshop Schedule</vt:lpstr>
      <vt:lpstr>Where do we go from here</vt:lpstr>
      <vt:lpstr>PowerPoint Presentation</vt:lpstr>
      <vt:lpstr>What if this is too basic?!</vt:lpstr>
      <vt:lpstr>What if I find an issue in the documentation?</vt:lpstr>
      <vt:lpstr>What if I get stuck?</vt:lpstr>
      <vt:lpstr>Ready? Lets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Package Development and Validation</dc:title>
  <dc:creator>Hughes, Ellis H</dc:creator>
  <cp:lastModifiedBy>Ellis Hughes</cp:lastModifiedBy>
  <cp:revision>41</cp:revision>
  <dcterms:created xsi:type="dcterms:W3CDTF">2021-05-20T20:49:21Z</dcterms:created>
  <dcterms:modified xsi:type="dcterms:W3CDTF">2021-11-01T14:01:46Z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