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2" r:id="rId6"/>
    <p:sldId id="333" r:id="rId7"/>
    <p:sldId id="394" r:id="rId8"/>
    <p:sldId id="381" r:id="rId9"/>
    <p:sldId id="401" r:id="rId10"/>
    <p:sldId id="395" r:id="rId11"/>
    <p:sldId id="399" r:id="rId12"/>
    <p:sldId id="400" r:id="rId13"/>
    <p:sldId id="402" r:id="rId14"/>
    <p:sldId id="403" r:id="rId15"/>
    <p:sldId id="404" r:id="rId16"/>
    <p:sldId id="396" r:id="rId17"/>
    <p:sldId id="397" r:id="rId18"/>
    <p:sldId id="392" r:id="rId19"/>
    <p:sldId id="398" r:id="rId20"/>
    <p:sldId id="405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D366-8EC7-4AE9-B8DD-4E98E28BB51B}" v="156" dt="2021-10-22T19:56:4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4" d="100"/>
          <a:sy n="94" d="100"/>
        </p:scale>
        <p:origin x="10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E53DD366-8EC7-4AE9-B8DD-4E98E28BB51B}"/>
    <pc:docChg chg="undo custSel addSld delSld modSld sldOrd">
      <pc:chgData name="Ellis Hughes" userId="70958ad1-f5a5-48f5-9815-bf834be6566e" providerId="ADAL" clId="{E53DD366-8EC7-4AE9-B8DD-4E98E28BB51B}" dt="2021-10-22T20:42:42.022" v="2289" actId="255"/>
      <pc:docMkLst>
        <pc:docMk/>
      </pc:docMkLst>
      <pc:sldChg chg="modSp mod">
        <pc:chgData name="Ellis Hughes" userId="70958ad1-f5a5-48f5-9815-bf834be6566e" providerId="ADAL" clId="{E53DD366-8EC7-4AE9-B8DD-4E98E28BB51B}" dt="2021-10-22T20:42:42.022" v="2289" actId="255"/>
        <pc:sldMkLst>
          <pc:docMk/>
          <pc:sldMk cId="1601236187" sldId="262"/>
        </pc:sldMkLst>
        <pc:spChg chg="mod">
          <ac:chgData name="Ellis Hughes" userId="70958ad1-f5a5-48f5-9815-bf834be6566e" providerId="ADAL" clId="{E53DD366-8EC7-4AE9-B8DD-4E98E28BB51B}" dt="2021-10-22T20:42:42.022" v="2289" actId="255"/>
          <ac:spMkLst>
            <pc:docMk/>
            <pc:sldMk cId="1601236187" sldId="262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E53DD366-8EC7-4AE9-B8DD-4E98E28BB51B}" dt="2021-10-22T20:42:10.315" v="2286" actId="20577"/>
        <pc:sldMkLst>
          <pc:docMk/>
          <pc:sldMk cId="901462192" sldId="330"/>
        </pc:sldMkLst>
        <pc:spChg chg="mod">
          <ac:chgData name="Ellis Hughes" userId="70958ad1-f5a5-48f5-9815-bf834be6566e" providerId="ADAL" clId="{E53DD366-8EC7-4AE9-B8DD-4E98E28BB51B}" dt="2021-10-22T20:42:10.315" v="2286" actId="20577"/>
          <ac:spMkLst>
            <pc:docMk/>
            <pc:sldMk cId="901462192" sldId="330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E53DD366-8EC7-4AE9-B8DD-4E98E28BB51B}" dt="2021-10-22T18:46:23.197" v="268" actId="20577"/>
        <pc:sldMkLst>
          <pc:docMk/>
          <pc:sldMk cId="2742486074" sldId="333"/>
        </pc:sldMkLst>
        <pc:spChg chg="mod">
          <ac:chgData name="Ellis Hughes" userId="70958ad1-f5a5-48f5-9815-bf834be6566e" providerId="ADAL" clId="{E53DD366-8EC7-4AE9-B8DD-4E98E28BB51B}" dt="2021-10-22T18:46:23.197" v="268" actId="20577"/>
          <ac:spMkLst>
            <pc:docMk/>
            <pc:sldMk cId="2742486074" sldId="333"/>
            <ac:spMk id="2" creationId="{7614332B-4F24-42F4-A704-A6F1183E9470}"/>
          </ac:spMkLst>
        </pc:spChg>
      </pc:sldChg>
      <pc:sldChg chg="modSp mod modAnim">
        <pc:chgData name="Ellis Hughes" userId="70958ad1-f5a5-48f5-9815-bf834be6566e" providerId="ADAL" clId="{E53DD366-8EC7-4AE9-B8DD-4E98E28BB51B}" dt="2021-10-22T18:51:53.660" v="751" actId="20577"/>
        <pc:sldMkLst>
          <pc:docMk/>
          <pc:sldMk cId="156219768" sldId="381"/>
        </pc:sldMkLst>
        <pc:spChg chg="mod">
          <ac:chgData name="Ellis Hughes" userId="70958ad1-f5a5-48f5-9815-bf834be6566e" providerId="ADAL" clId="{E53DD366-8EC7-4AE9-B8DD-4E98E28BB51B}" dt="2021-10-22T18:51:53.660" v="751" actId="20577"/>
          <ac:spMkLst>
            <pc:docMk/>
            <pc:sldMk cId="156219768" sldId="381"/>
            <ac:spMk id="5" creationId="{EF5BA94D-0FB3-4C60-9994-8A309B690D97}"/>
          </ac:spMkLst>
        </pc:spChg>
        <pc:spChg chg="mod">
          <ac:chgData name="Ellis Hughes" userId="70958ad1-f5a5-48f5-9815-bf834be6566e" providerId="ADAL" clId="{E53DD366-8EC7-4AE9-B8DD-4E98E28BB51B}" dt="2021-10-22T18:50:46.315" v="521" actId="20577"/>
          <ac:spMkLst>
            <pc:docMk/>
            <pc:sldMk cId="156219768" sldId="381"/>
            <ac:spMk id="8" creationId="{6A34AC25-F9D4-48D7-A664-C590D06BF559}"/>
          </ac:spMkLst>
        </pc:spChg>
      </pc:sldChg>
      <pc:sldChg chg="modSp add mod ord">
        <pc:chgData name="Ellis Hughes" userId="70958ad1-f5a5-48f5-9815-bf834be6566e" providerId="ADAL" clId="{E53DD366-8EC7-4AE9-B8DD-4E98E28BB51B}" dt="2021-10-22T19:01:26.187" v="939"/>
        <pc:sldMkLst>
          <pc:docMk/>
          <pc:sldMk cId="3285487469" sldId="392"/>
        </pc:sldMkLst>
        <pc:spChg chg="mod">
          <ac:chgData name="Ellis Hughes" userId="70958ad1-f5a5-48f5-9815-bf834be6566e" providerId="ADAL" clId="{E53DD366-8EC7-4AE9-B8DD-4E98E28BB51B}" dt="2021-10-22T18:58:31.657" v="937" actId="20577"/>
          <ac:spMkLst>
            <pc:docMk/>
            <pc:sldMk cId="3285487469" sldId="392"/>
            <ac:spMk id="9" creationId="{DE0E812E-FA7B-47C0-BD76-8A0569A8184D}"/>
          </ac:spMkLst>
        </pc:spChg>
      </pc:sldChg>
      <pc:sldChg chg="modSp mod">
        <pc:chgData name="Ellis Hughes" userId="70958ad1-f5a5-48f5-9815-bf834be6566e" providerId="ADAL" clId="{E53DD366-8EC7-4AE9-B8DD-4E98E28BB51B}" dt="2021-10-22T18:50:36.732" v="492" actId="20577"/>
        <pc:sldMkLst>
          <pc:docMk/>
          <pc:sldMk cId="230036610" sldId="394"/>
        </pc:sldMkLst>
        <pc:spChg chg="mod">
          <ac:chgData name="Ellis Hughes" userId="70958ad1-f5a5-48f5-9815-bf834be6566e" providerId="ADAL" clId="{E53DD366-8EC7-4AE9-B8DD-4E98E28BB51B}" dt="2021-10-22T18:50:36.732" v="492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addSp delSp modSp mod">
        <pc:chgData name="Ellis Hughes" userId="70958ad1-f5a5-48f5-9815-bf834be6566e" providerId="ADAL" clId="{E53DD366-8EC7-4AE9-B8DD-4E98E28BB51B}" dt="2021-10-22T19:04:46.459" v="1134" actId="20577"/>
        <pc:sldMkLst>
          <pc:docMk/>
          <pc:sldMk cId="2261904090" sldId="395"/>
        </pc:sldMkLst>
        <pc:spChg chg="del mod">
          <ac:chgData name="Ellis Hughes" userId="70958ad1-f5a5-48f5-9815-bf834be6566e" providerId="ADAL" clId="{E53DD366-8EC7-4AE9-B8DD-4E98E28BB51B}" dt="2021-10-22T18:52:41.096" v="761"/>
          <ac:spMkLst>
            <pc:docMk/>
            <pc:sldMk cId="2261904090" sldId="395"/>
            <ac:spMk id="5" creationId="{EF5BA94D-0FB3-4C60-9994-8A309B690D97}"/>
          </ac:spMkLst>
        </pc:spChg>
        <pc:spChg chg="add mod">
          <ac:chgData name="Ellis Hughes" userId="70958ad1-f5a5-48f5-9815-bf834be6566e" providerId="ADAL" clId="{E53DD366-8EC7-4AE9-B8DD-4E98E28BB51B}" dt="2021-10-22T18:53:52.034" v="834" actId="20577"/>
          <ac:spMkLst>
            <pc:docMk/>
            <pc:sldMk cId="2261904090" sldId="395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4:46.459" v="1134" actId="20577"/>
          <ac:spMkLst>
            <pc:docMk/>
            <pc:sldMk cId="2261904090" sldId="395"/>
            <ac:spMk id="8" creationId="{6A34AC25-F9D4-48D7-A664-C590D06BF559}"/>
          </ac:spMkLst>
        </pc:spChg>
        <pc:picChg chg="add mod">
          <ac:chgData name="Ellis Hughes" userId="70958ad1-f5a5-48f5-9815-bf834be6566e" providerId="ADAL" clId="{E53DD366-8EC7-4AE9-B8DD-4E98E28BB51B}" dt="2021-10-22T18:53:24.974" v="773" actId="1076"/>
          <ac:picMkLst>
            <pc:docMk/>
            <pc:sldMk cId="2261904090" sldId="395"/>
            <ac:picMk id="2" creationId="{1BF74D42-B286-4676-B4A4-4021A7D9BB69}"/>
          </ac:picMkLst>
        </pc:picChg>
      </pc:sldChg>
      <pc:sldChg chg="modSp mod ord">
        <pc:chgData name="Ellis Hughes" userId="70958ad1-f5a5-48f5-9815-bf834be6566e" providerId="ADAL" clId="{E53DD366-8EC7-4AE9-B8DD-4E98E28BB51B}" dt="2021-10-22T19:01:26.187" v="939"/>
        <pc:sldMkLst>
          <pc:docMk/>
          <pc:sldMk cId="4252372198" sldId="396"/>
        </pc:sldMkLst>
        <pc:spChg chg="mod">
          <ac:chgData name="Ellis Hughes" userId="70958ad1-f5a5-48f5-9815-bf834be6566e" providerId="ADAL" clId="{E53DD366-8EC7-4AE9-B8DD-4E98E28BB51B}" dt="2021-10-22T18:54:07.424" v="851" actId="20577"/>
          <ac:spMkLst>
            <pc:docMk/>
            <pc:sldMk cId="4252372198" sldId="396"/>
            <ac:spMk id="2" creationId="{7614332B-4F24-42F4-A704-A6F1183E9470}"/>
          </ac:spMkLst>
        </pc:sp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524372991" sldId="397"/>
        </pc:sldMkLst>
        <pc:spChg chg="del mod">
          <ac:chgData name="Ellis Hughes" userId="70958ad1-f5a5-48f5-9815-bf834be6566e" providerId="ADAL" clId="{E53DD366-8EC7-4AE9-B8DD-4E98E28BB51B}" dt="2021-10-22T18:55:55.544" v="882" actId="478"/>
          <ac:spMkLst>
            <pc:docMk/>
            <pc:sldMk cId="524372991" sldId="397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5:59.634" v="883" actId="478"/>
          <ac:spMkLst>
            <pc:docMk/>
            <pc:sldMk cId="524372991" sldId="397"/>
            <ac:spMk id="4" creationId="{C4773D32-C781-452E-B0D4-8D1D51F8B366}"/>
          </ac:spMkLst>
        </pc:spChg>
        <pc:spChg chg="del mod">
          <ac:chgData name="Ellis Hughes" userId="70958ad1-f5a5-48f5-9815-bf834be6566e" providerId="ADAL" clId="{E53DD366-8EC7-4AE9-B8DD-4E98E28BB51B}" dt="2021-10-22T18:55:54.259" v="881" actId="478"/>
          <ac:spMkLst>
            <pc:docMk/>
            <pc:sldMk cId="524372991" sldId="397"/>
            <ac:spMk id="8" creationId="{6A34AC25-F9D4-48D7-A664-C590D06BF559}"/>
          </ac:spMkLst>
        </pc:spChg>
        <pc:picChg chg="add del mod">
          <ac:chgData name="Ellis Hughes" userId="70958ad1-f5a5-48f5-9815-bf834be6566e" providerId="ADAL" clId="{E53DD366-8EC7-4AE9-B8DD-4E98E28BB51B}" dt="2021-10-22T18:55:52.489" v="880" actId="478"/>
          <ac:picMkLst>
            <pc:docMk/>
            <pc:sldMk cId="524372991" sldId="397"/>
            <ac:picMk id="1026" creationId="{513A3A14-EA8C-45CD-B896-858AD8E7C6FB}"/>
          </ac:picMkLst>
        </pc:picChg>
      </pc:sldChg>
      <pc:sldChg chg="addSp delSp modSp mod ord">
        <pc:chgData name="Ellis Hughes" userId="70958ad1-f5a5-48f5-9815-bf834be6566e" providerId="ADAL" clId="{E53DD366-8EC7-4AE9-B8DD-4E98E28BB51B}" dt="2021-10-22T19:01:26.187" v="939"/>
        <pc:sldMkLst>
          <pc:docMk/>
          <pc:sldMk cId="1712410708" sldId="398"/>
        </pc:sldMkLst>
        <pc:spChg chg="del">
          <ac:chgData name="Ellis Hughes" userId="70958ad1-f5a5-48f5-9815-bf834be6566e" providerId="ADAL" clId="{E53DD366-8EC7-4AE9-B8DD-4E98E28BB51B}" dt="2021-10-22T18:56:51.003" v="911" actId="478"/>
          <ac:spMkLst>
            <pc:docMk/>
            <pc:sldMk cId="1712410708" sldId="398"/>
            <ac:spMk id="2" creationId="{7D7427A6-1030-45CE-92A8-5212E0F721D8}"/>
          </ac:spMkLst>
        </pc:spChg>
        <pc:spChg chg="add del mod">
          <ac:chgData name="Ellis Hughes" userId="70958ad1-f5a5-48f5-9815-bf834be6566e" providerId="ADAL" clId="{E53DD366-8EC7-4AE9-B8DD-4E98E28BB51B}" dt="2021-10-22T18:56:53.071" v="913" actId="478"/>
          <ac:spMkLst>
            <pc:docMk/>
            <pc:sldMk cId="1712410708" sldId="398"/>
            <ac:spMk id="4" creationId="{B1A540A3-B754-4989-B21A-82A12C0617C4}"/>
          </ac:spMkLst>
        </pc:spChg>
        <pc:spChg chg="mod">
          <ac:chgData name="Ellis Hughes" userId="70958ad1-f5a5-48f5-9815-bf834be6566e" providerId="ADAL" clId="{E53DD366-8EC7-4AE9-B8DD-4E98E28BB51B}" dt="2021-10-22T18:56:59.192" v="921" actId="20577"/>
          <ac:spMkLst>
            <pc:docMk/>
            <pc:sldMk cId="1712410708" sldId="398"/>
            <ac:spMk id="8" creationId="{6A34AC25-F9D4-48D7-A664-C590D06BF559}"/>
          </ac:spMkLst>
        </pc:spChg>
        <pc:picChg chg="add">
          <ac:chgData name="Ellis Hughes" userId="70958ad1-f5a5-48f5-9815-bf834be6566e" providerId="ADAL" clId="{E53DD366-8EC7-4AE9-B8DD-4E98E28BB51B}" dt="2021-10-22T18:56:51.215" v="912"/>
          <ac:picMkLst>
            <pc:docMk/>
            <pc:sldMk cId="1712410708" sldId="398"/>
            <ac:picMk id="5" creationId="{817F5A93-E10F-4BEC-B99F-505AAA6938E9}"/>
          </ac:picMkLst>
        </pc:picChg>
      </pc:sldChg>
      <pc:sldChg chg="modSp mod">
        <pc:chgData name="Ellis Hughes" userId="70958ad1-f5a5-48f5-9815-bf834be6566e" providerId="ADAL" clId="{E53DD366-8EC7-4AE9-B8DD-4E98E28BB51B}" dt="2021-10-22T19:01:56.504" v="969" actId="313"/>
        <pc:sldMkLst>
          <pc:docMk/>
          <pc:sldMk cId="3716104895" sldId="399"/>
        </pc:sldMkLst>
        <pc:spChg chg="mod">
          <ac:chgData name="Ellis Hughes" userId="70958ad1-f5a5-48f5-9815-bf834be6566e" providerId="ADAL" clId="{E53DD366-8EC7-4AE9-B8DD-4E98E28BB51B}" dt="2021-10-22T19:01:56.504" v="969" actId="313"/>
          <ac:spMkLst>
            <pc:docMk/>
            <pc:sldMk cId="3716104895" sldId="399"/>
            <ac:spMk id="2" creationId="{7614332B-4F24-42F4-A704-A6F1183E9470}"/>
          </ac:spMkLst>
        </pc:spChg>
      </pc:sldChg>
      <pc:sldChg chg="modSp mod">
        <pc:chgData name="Ellis Hughes" userId="70958ad1-f5a5-48f5-9815-bf834be6566e" providerId="ADAL" clId="{E53DD366-8EC7-4AE9-B8DD-4E98E28BB51B}" dt="2021-10-22T19:55:06.534" v="1343" actId="20577"/>
        <pc:sldMkLst>
          <pc:docMk/>
          <pc:sldMk cId="47551942" sldId="400"/>
        </pc:sldMkLst>
        <pc:spChg chg="mod">
          <ac:chgData name="Ellis Hughes" userId="70958ad1-f5a5-48f5-9815-bf834be6566e" providerId="ADAL" clId="{E53DD366-8EC7-4AE9-B8DD-4E98E28BB51B}" dt="2021-10-22T19:55:06.534" v="1343" actId="20577"/>
          <ac:spMkLst>
            <pc:docMk/>
            <pc:sldMk cId="47551942" sldId="400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19:54:25.220" v="1211" actId="20577"/>
          <ac:spMkLst>
            <pc:docMk/>
            <pc:sldMk cId="47551942" sldId="400"/>
            <ac:spMk id="8" creationId="{6A34AC25-F9D4-48D7-A664-C590D06BF559}"/>
          </ac:spMkLst>
        </pc:spChg>
      </pc:sldChg>
      <pc:sldChg chg="add del">
        <pc:chgData name="Ellis Hughes" userId="70958ad1-f5a5-48f5-9815-bf834be6566e" providerId="ADAL" clId="{E53DD366-8EC7-4AE9-B8DD-4E98E28BB51B}" dt="2021-10-22T18:53:12.641" v="767"/>
        <pc:sldMkLst>
          <pc:docMk/>
          <pc:sldMk cId="680655889" sldId="401"/>
        </pc:sldMkLst>
      </pc:sldChg>
      <pc:sldChg chg="addSp delSp modSp add mod ord modAnim">
        <pc:chgData name="Ellis Hughes" userId="70958ad1-f5a5-48f5-9815-bf834be6566e" providerId="ADAL" clId="{E53DD366-8EC7-4AE9-B8DD-4E98E28BB51B}" dt="2021-10-22T19:04:24.292" v="1119" actId="20577"/>
        <pc:sldMkLst>
          <pc:docMk/>
          <pc:sldMk cId="1313002291" sldId="401"/>
        </pc:sldMkLst>
        <pc:spChg chg="mod">
          <ac:chgData name="Ellis Hughes" userId="70958ad1-f5a5-48f5-9815-bf834be6566e" providerId="ADAL" clId="{E53DD366-8EC7-4AE9-B8DD-4E98E28BB51B}" dt="2021-10-22T19:04:24.292" v="1119" actId="20577"/>
          <ac:spMkLst>
            <pc:docMk/>
            <pc:sldMk cId="1313002291" sldId="401"/>
            <ac:spMk id="6" creationId="{8ABF7E4C-0E91-404F-85FA-1E9D4A1CFAA7}"/>
          </ac:spMkLst>
        </pc:spChg>
        <pc:spChg chg="mod">
          <ac:chgData name="Ellis Hughes" userId="70958ad1-f5a5-48f5-9815-bf834be6566e" providerId="ADAL" clId="{E53DD366-8EC7-4AE9-B8DD-4E98E28BB51B}" dt="2021-10-22T19:02:18.472" v="985" actId="20577"/>
          <ac:spMkLst>
            <pc:docMk/>
            <pc:sldMk cId="1313002291" sldId="401"/>
            <ac:spMk id="8" creationId="{6A34AC25-F9D4-48D7-A664-C590D06BF559}"/>
          </ac:spMkLst>
        </pc:spChg>
        <pc:picChg chg="del">
          <ac:chgData name="Ellis Hughes" userId="70958ad1-f5a5-48f5-9815-bf834be6566e" providerId="ADAL" clId="{E53DD366-8EC7-4AE9-B8DD-4E98E28BB51B}" dt="2021-10-22T19:02:19.710" v="986" actId="478"/>
          <ac:picMkLst>
            <pc:docMk/>
            <pc:sldMk cId="1313002291" sldId="401"/>
            <ac:picMk id="2" creationId="{1BF74D42-B286-4676-B4A4-4021A7D9BB69}"/>
          </ac:picMkLst>
        </pc:picChg>
        <pc:picChg chg="add mod">
          <ac:chgData name="Ellis Hughes" userId="70958ad1-f5a5-48f5-9815-bf834be6566e" providerId="ADAL" clId="{E53DD366-8EC7-4AE9-B8DD-4E98E28BB51B}" dt="2021-10-22T19:04:20.401" v="1117" actId="1076"/>
          <ac:picMkLst>
            <pc:docMk/>
            <pc:sldMk cId="1313002291" sldId="401"/>
            <ac:picMk id="2050" creationId="{0858358C-0C48-4F8D-9460-DA96A630D9B7}"/>
          </ac:picMkLst>
        </pc:picChg>
      </pc:sldChg>
      <pc:sldChg chg="modSp add mod">
        <pc:chgData name="Ellis Hughes" userId="70958ad1-f5a5-48f5-9815-bf834be6566e" providerId="ADAL" clId="{E53DD366-8EC7-4AE9-B8DD-4E98E28BB51B}" dt="2021-10-22T19:58:50.311" v="1712" actId="20577"/>
        <pc:sldMkLst>
          <pc:docMk/>
          <pc:sldMk cId="1171627170" sldId="402"/>
        </pc:sldMkLst>
        <pc:spChg chg="mod">
          <ac:chgData name="Ellis Hughes" userId="70958ad1-f5a5-48f5-9815-bf834be6566e" providerId="ADAL" clId="{E53DD366-8EC7-4AE9-B8DD-4E98E28BB51B}" dt="2021-10-22T19:58:50.311" v="1712" actId="20577"/>
          <ac:spMkLst>
            <pc:docMk/>
            <pc:sldMk cId="1171627170" sldId="402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19:58:32.324" v="1674" actId="20577"/>
          <ac:spMkLst>
            <pc:docMk/>
            <pc:sldMk cId="1171627170" sldId="402"/>
            <ac:spMk id="8" creationId="{6A34AC25-F9D4-48D7-A664-C590D06BF559}"/>
          </ac:spMkLst>
        </pc:spChg>
      </pc:sldChg>
      <pc:sldChg chg="modSp add mod">
        <pc:chgData name="Ellis Hughes" userId="70958ad1-f5a5-48f5-9815-bf834be6566e" providerId="ADAL" clId="{E53DD366-8EC7-4AE9-B8DD-4E98E28BB51B}" dt="2021-10-22T20:28:46.087" v="1944" actId="20577"/>
        <pc:sldMkLst>
          <pc:docMk/>
          <pc:sldMk cId="3785140488" sldId="403"/>
        </pc:sldMkLst>
        <pc:spChg chg="mod">
          <ac:chgData name="Ellis Hughes" userId="70958ad1-f5a5-48f5-9815-bf834be6566e" providerId="ADAL" clId="{E53DD366-8EC7-4AE9-B8DD-4E98E28BB51B}" dt="2021-10-22T20:28:46.087" v="1944" actId="20577"/>
          <ac:spMkLst>
            <pc:docMk/>
            <pc:sldMk cId="3785140488" sldId="403"/>
            <ac:spMk id="2" creationId="{7D7427A6-1030-45CE-92A8-5212E0F721D8}"/>
          </ac:spMkLst>
        </pc:spChg>
      </pc:sldChg>
      <pc:sldChg chg="modSp add mod">
        <pc:chgData name="Ellis Hughes" userId="70958ad1-f5a5-48f5-9815-bf834be6566e" providerId="ADAL" clId="{E53DD366-8EC7-4AE9-B8DD-4E98E28BB51B}" dt="2021-10-22T20:40:43.398" v="2168" actId="20577"/>
        <pc:sldMkLst>
          <pc:docMk/>
          <pc:sldMk cId="1263296597" sldId="404"/>
        </pc:sldMkLst>
        <pc:spChg chg="mod">
          <ac:chgData name="Ellis Hughes" userId="70958ad1-f5a5-48f5-9815-bf834be6566e" providerId="ADAL" clId="{E53DD366-8EC7-4AE9-B8DD-4E98E28BB51B}" dt="2021-10-22T20:40:43.398" v="2168" actId="20577"/>
          <ac:spMkLst>
            <pc:docMk/>
            <pc:sldMk cId="1263296597" sldId="404"/>
            <ac:spMk id="2" creationId="{7D7427A6-1030-45CE-92A8-5212E0F721D8}"/>
          </ac:spMkLst>
        </pc:spChg>
      </pc:sldChg>
      <pc:sldChg chg="modSp add mod">
        <pc:chgData name="Ellis Hughes" userId="70958ad1-f5a5-48f5-9815-bf834be6566e" providerId="ADAL" clId="{E53DD366-8EC7-4AE9-B8DD-4E98E28BB51B}" dt="2021-10-22T20:42:04.288" v="2284" actId="20577"/>
        <pc:sldMkLst>
          <pc:docMk/>
          <pc:sldMk cId="1899213731" sldId="405"/>
        </pc:sldMkLst>
        <pc:spChg chg="mod">
          <ac:chgData name="Ellis Hughes" userId="70958ad1-f5a5-48f5-9815-bf834be6566e" providerId="ADAL" clId="{E53DD366-8EC7-4AE9-B8DD-4E98E28BB51B}" dt="2021-10-22T20:41:52.878" v="2249" actId="20577"/>
          <ac:spMkLst>
            <pc:docMk/>
            <pc:sldMk cId="1899213731" sldId="405"/>
            <ac:spMk id="2" creationId="{7D7427A6-1030-45CE-92A8-5212E0F721D8}"/>
          </ac:spMkLst>
        </pc:spChg>
        <pc:spChg chg="mod">
          <ac:chgData name="Ellis Hughes" userId="70958ad1-f5a5-48f5-9815-bf834be6566e" providerId="ADAL" clId="{E53DD366-8EC7-4AE9-B8DD-4E98E28BB51B}" dt="2021-10-22T20:42:04.288" v="2284" actId="20577"/>
          <ac:spMkLst>
            <pc:docMk/>
            <pc:sldMk cId="1899213731" sldId="405"/>
            <ac:spMk id="8" creationId="{6A34AC25-F9D4-48D7-A664-C590D06BF559}"/>
          </ac:spMkLst>
        </pc:spChg>
      </pc:sldChg>
    </pc:docChg>
  </pc:docChgLst>
  <pc:docChgLst>
    <pc:chgData name="Ellis Hughes" userId="70958ad1-f5a5-48f5-9815-bf834be6566e" providerId="ADAL" clId="{D519F451-CD77-44E0-AA59-82451CF37A04}"/>
    <pc:docChg chg="custSel modSld">
      <pc:chgData name="Ellis Hughes" userId="70958ad1-f5a5-48f5-9815-bf834be6566e" providerId="ADAL" clId="{D519F451-CD77-44E0-AA59-82451CF37A04}" dt="2021-10-22T18:44:00.367" v="51" actId="20577"/>
      <pc:docMkLst>
        <pc:docMk/>
      </pc:docMkLst>
      <pc:sldChg chg="modSp mod">
        <pc:chgData name="Ellis Hughes" userId="70958ad1-f5a5-48f5-9815-bf834be6566e" providerId="ADAL" clId="{D519F451-CD77-44E0-AA59-82451CF37A04}" dt="2021-10-22T18:44:00.367" v="51" actId="20577"/>
        <pc:sldMkLst>
          <pc:docMk/>
          <pc:sldMk cId="2584280759" sldId="257"/>
        </pc:sldMkLst>
        <pc:spChg chg="mod">
          <ac:chgData name="Ellis Hughes" userId="70958ad1-f5a5-48f5-9815-bf834be6566e" providerId="ADAL" clId="{D519F451-CD77-44E0-AA59-82451CF37A04}" dt="2021-10-22T18:44:00.367" v="51" actId="20577"/>
          <ac:spMkLst>
            <pc:docMk/>
            <pc:sldMk cId="2584280759" sldId="257"/>
            <ac:spMk id="3" creationId="{C8722DDC-8EEE-4A06-8DFE-B44871EAA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Managing </a:t>
            </a:r>
          </a:p>
          <a:p>
            <a:pPr>
              <a:spcAft>
                <a:spcPts val="600"/>
              </a:spcAft>
            </a:pPr>
            <a:r>
              <a:rPr lang="en-US" sz="3600">
                <a:solidFill>
                  <a:schemeClr val="tx1"/>
                </a:solidFill>
              </a:rPr>
              <a:t>Validation Projects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Set of Requirements, How would you order them?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 Expectations</a:t>
            </a:r>
          </a:p>
          <a:p>
            <a:endParaRPr lang="en-US" sz="2400" dirty="0"/>
          </a:p>
          <a:p>
            <a:r>
              <a:rPr lang="en-US" sz="2400" dirty="0"/>
              <a:t>Data Ingestion Expectations</a:t>
            </a:r>
          </a:p>
          <a:p>
            <a:endParaRPr lang="en-US" sz="2400" dirty="0"/>
          </a:p>
          <a:p>
            <a:r>
              <a:rPr lang="en-US" sz="2400" dirty="0"/>
              <a:t>Character Vector Expectations</a:t>
            </a:r>
          </a:p>
          <a:p>
            <a:endParaRPr lang="en-US" sz="2400" dirty="0"/>
          </a:p>
          <a:p>
            <a:r>
              <a:rPr lang="en-US" sz="2400" dirty="0"/>
              <a:t>Data Writing Expectations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/>
              <a:t>Updating Requirements and Validation Reports by hand</a:t>
            </a:r>
          </a:p>
          <a:p>
            <a:endParaRPr lang="en-US" sz="2400" dirty="0"/>
          </a:p>
          <a:p>
            <a:pPr lvl="1"/>
            <a:r>
              <a:rPr lang="en-US" sz="2200" dirty="0"/>
              <a:t>Ensure order matches across updates</a:t>
            </a:r>
          </a:p>
          <a:p>
            <a:pPr lvl="1"/>
            <a:r>
              <a:rPr lang="en-US" sz="2200" dirty="0"/>
              <a:t>If any numbering impacted, need to update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vt_get_child_files</a:t>
            </a:r>
            <a:r>
              <a:rPr lang="en-US" sz="2400" dirty="0"/>
              <a:t>(loc=“</a:t>
            </a:r>
            <a:r>
              <a:rPr lang="en-US" sz="2400" dirty="0" err="1"/>
              <a:t>yml</a:t>
            </a:r>
            <a:r>
              <a:rPr lang="en-US" sz="2400" dirty="0"/>
              <a:t>”)</a:t>
            </a:r>
            <a:endParaRPr lang="en-US" sz="2200" dirty="0"/>
          </a:p>
          <a:p>
            <a:pPr lvl="1"/>
            <a:r>
              <a:rPr lang="en-US" sz="2000" dirty="0"/>
              <a:t>Vector of files in order of </a:t>
            </a:r>
            <a:r>
              <a:rPr lang="en-US" sz="2000" dirty="0" err="1"/>
              <a:t>yml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 err="1"/>
              <a:t>vt_file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Serialized across vectors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9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across time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aclitus Quote: “Change is the only constant.”">
            <a:extLst>
              <a:ext uri="{FF2B5EF4-FFF2-40B4-BE49-F238E27FC236}">
                <a16:creationId xmlns:a16="http://schemas.microsoft.com/office/drawing/2014/main" id="{513A3A14-EA8C-45CD-B896-858AD8E7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517551"/>
            <a:ext cx="10129520" cy="56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interactive prompting from </a:t>
            </a:r>
            <a:r>
              <a:rPr lang="en-US" dirty="0" err="1"/>
              <a:t>vt_use</a:t>
            </a:r>
            <a:r>
              <a:rPr lang="en-US" dirty="0"/>
              <a:t>_*()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F5A93-E10F-4BEC-B99F-505AAA6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85925"/>
            <a:ext cx="8181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Team Recording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32400" cy="3849624"/>
          </a:xfrm>
        </p:spPr>
        <p:txBody>
          <a:bodyPr/>
          <a:lstStyle/>
          <a:p>
            <a:r>
              <a:rPr lang="en-US" sz="2400" dirty="0" err="1"/>
              <a:t>vt_add_user_to_config</a:t>
            </a:r>
            <a:r>
              <a:rPr lang="en-US" sz="2400" dirty="0"/>
              <a:t>()</a:t>
            </a:r>
          </a:p>
          <a:p>
            <a:endParaRPr lang="en-US" sz="2000" dirty="0"/>
          </a:p>
          <a:p>
            <a:r>
              <a:rPr lang="en-US" sz="2200" dirty="0" err="1"/>
              <a:t>vt_drop_user_from_config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06</a:t>
            </a: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Reports</a:t>
            </a:r>
          </a:p>
          <a:p>
            <a:r>
              <a:rPr lang="en-US" sz="2400" dirty="0"/>
              <a:t>Ordering validation elements</a:t>
            </a:r>
          </a:p>
          <a:p>
            <a:r>
              <a:rPr lang="en-US" sz="2400" dirty="0"/>
              <a:t>Adding and removing users</a:t>
            </a:r>
          </a:p>
          <a:p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br>
              <a:rPr lang="en-US" dirty="0"/>
            </a:br>
            <a:r>
              <a:rPr lang="en-US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Key stake holders may not be </a:t>
            </a:r>
            <a:r>
              <a:rPr lang="en-US" sz="2800" dirty="0" err="1"/>
              <a:t>programers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Not all stakeholders need a full report</a:t>
            </a: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multiple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Requirements report – confirming with key stakeholders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– Runs code and versions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Controls which report is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Output location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Rendering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3301766" y="3624667"/>
            <a:ext cx="9523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Valtools</a:t>
            </a:r>
            <a:r>
              <a:rPr lang="en-US" sz="2800" dirty="0"/>
              <a:t>::</a:t>
            </a: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Automatically runs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Versions and 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Runs in fresh R session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58358C-0C48-4F8D-9460-DA96A63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40" y="2161513"/>
            <a:ext cx="1408319" cy="12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 Behavior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F74D42-B286-4676-B4A4-4021A7D9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9556"/>
            <a:ext cx="10627791" cy="15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F7E4C-0E91-404F-85FA-1E9D4A1CFAA7}"/>
              </a:ext>
            </a:extLst>
          </p:cNvPr>
          <p:cNvSpPr txBox="1"/>
          <p:nvPr/>
        </p:nvSpPr>
        <p:spPr>
          <a:xfrm>
            <a:off x="1286933" y="3576319"/>
            <a:ext cx="9523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br>
              <a:rPr lang="en-US" dirty="0"/>
            </a:br>
            <a:r>
              <a:rPr lang="en-US" dirty="0"/>
              <a:t> Element Ordering</a:t>
            </a:r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Requirements, Test Cases and Test Code are developed over time</a:t>
            </a:r>
          </a:p>
          <a:p>
            <a:endParaRPr lang="en-US" sz="2400" dirty="0"/>
          </a:p>
          <a:p>
            <a:r>
              <a:rPr lang="en-US" sz="2400" dirty="0"/>
              <a:t>Order/Importance of each changes over time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12439</TotalTime>
  <Words>267</Words>
  <Application>Microsoft Office PowerPoint</Application>
  <PresentationFormat>Widescreen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Multiple Reports</vt:lpstr>
      <vt:lpstr>{valtools} Reports</vt:lpstr>
      <vt:lpstr>Managing multiple reports</vt:lpstr>
      <vt:lpstr>Validation Report Rendering</vt:lpstr>
      <vt:lpstr>vt_validate_report Behavior</vt:lpstr>
      <vt:lpstr>Validation  Element Ordering</vt:lpstr>
      <vt:lpstr>Ordering options</vt:lpstr>
      <vt:lpstr>Given Set of Requirements, How would you order them?</vt:lpstr>
      <vt:lpstr>Ordering options</vt:lpstr>
      <vt:lpstr>Ordering options</vt:lpstr>
      <vt:lpstr>Users across time</vt:lpstr>
      <vt:lpstr>PowerPoint Presentation</vt:lpstr>
      <vt:lpstr>PowerPoint Presentation</vt:lpstr>
      <vt:lpstr>Validation Users </vt:lpstr>
      <vt:lpstr>Validation Team Recording options</vt:lpstr>
      <vt:lpstr>Complete  Exercise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118</cp:revision>
  <dcterms:created xsi:type="dcterms:W3CDTF">2021-05-20T20:49:21Z</dcterms:created>
  <dcterms:modified xsi:type="dcterms:W3CDTF">2021-10-22T20:42:44Z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