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8"/>
  </p:notesMasterIdLst>
  <p:sldIdLst>
    <p:sldId id="257" r:id="rId5"/>
    <p:sldId id="262" r:id="rId6"/>
    <p:sldId id="333" r:id="rId7"/>
    <p:sldId id="352" r:id="rId8"/>
    <p:sldId id="263" r:id="rId9"/>
    <p:sldId id="365" r:id="rId10"/>
    <p:sldId id="368" r:id="rId11"/>
    <p:sldId id="384" r:id="rId12"/>
    <p:sldId id="381" r:id="rId13"/>
    <p:sldId id="383" r:id="rId14"/>
    <p:sldId id="364" r:id="rId15"/>
    <p:sldId id="366" r:id="rId16"/>
    <p:sldId id="3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B8E69-F27B-4833-B1C9-D7B5FCFA4A4B}" v="8" dt="2021-10-26T17:50:30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57079" autoAdjust="0"/>
  </p:normalViewPr>
  <p:slideViewPr>
    <p:cSldViewPr snapToGrid="0">
      <p:cViewPr varScale="1">
        <p:scale>
          <a:sx n="64" d="100"/>
          <a:sy n="64" d="100"/>
        </p:scale>
        <p:origin x="1248" y="-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20CB8E69-F27B-4833-B1C9-D7B5FCFA4A4B}"/>
    <pc:docChg chg="undo custSel addSld delSld modSld">
      <pc:chgData name="Ellis Hughes" userId="70958ad1-f5a5-48f5-9815-bf834be6566e" providerId="ADAL" clId="{20CB8E69-F27B-4833-B1C9-D7B5FCFA4A4B}" dt="2021-10-26T20:55:49.673" v="787" actId="20577"/>
      <pc:docMkLst>
        <pc:docMk/>
      </pc:docMkLst>
      <pc:sldChg chg="modSp mod">
        <pc:chgData name="Ellis Hughes" userId="70958ad1-f5a5-48f5-9815-bf834be6566e" providerId="ADAL" clId="{20CB8E69-F27B-4833-B1C9-D7B5FCFA4A4B}" dt="2021-10-26T20:55:49.673" v="787" actId="20577"/>
        <pc:sldMkLst>
          <pc:docMk/>
          <pc:sldMk cId="1601236187" sldId="262"/>
        </pc:sldMkLst>
        <pc:spChg chg="mod">
          <ac:chgData name="Ellis Hughes" userId="70958ad1-f5a5-48f5-9815-bf834be6566e" providerId="ADAL" clId="{20CB8E69-F27B-4833-B1C9-D7B5FCFA4A4B}" dt="2021-10-26T20:55:49.673" v="787" actId="20577"/>
          <ac:spMkLst>
            <pc:docMk/>
            <pc:sldMk cId="1601236187" sldId="262"/>
            <ac:spMk id="5" creationId="{7E558183-391D-4056-BC02-A181C5440B05}"/>
          </ac:spMkLst>
        </pc:spChg>
      </pc:sldChg>
      <pc:sldChg chg="modNotesTx">
        <pc:chgData name="Ellis Hughes" userId="70958ad1-f5a5-48f5-9815-bf834be6566e" providerId="ADAL" clId="{20CB8E69-F27B-4833-B1C9-D7B5FCFA4A4B}" dt="2021-10-26T17:51:31.481" v="774" actId="20577"/>
        <pc:sldMkLst>
          <pc:docMk/>
          <pc:sldMk cId="1413565243" sldId="352"/>
        </pc:sldMkLst>
      </pc:sldChg>
      <pc:sldChg chg="modSp mod">
        <pc:chgData name="Ellis Hughes" userId="70958ad1-f5a5-48f5-9815-bf834be6566e" providerId="ADAL" clId="{20CB8E69-F27B-4833-B1C9-D7B5FCFA4A4B}" dt="2021-10-26T17:41:49.591" v="3" actId="20577"/>
        <pc:sldMkLst>
          <pc:docMk/>
          <pc:sldMk cId="1517771894" sldId="365"/>
        </pc:sldMkLst>
        <pc:spChg chg="mod">
          <ac:chgData name="Ellis Hughes" userId="70958ad1-f5a5-48f5-9815-bf834be6566e" providerId="ADAL" clId="{20CB8E69-F27B-4833-B1C9-D7B5FCFA4A4B}" dt="2021-10-26T17:41:49.591" v="3" actId="20577"/>
          <ac:spMkLst>
            <pc:docMk/>
            <pc:sldMk cId="1517771894" sldId="365"/>
            <ac:spMk id="5" creationId="{7E558183-391D-4056-BC02-A181C5440B05}"/>
          </ac:spMkLst>
        </pc:spChg>
      </pc:sldChg>
      <pc:sldChg chg="addSp delSp modSp mod">
        <pc:chgData name="Ellis Hughes" userId="70958ad1-f5a5-48f5-9815-bf834be6566e" providerId="ADAL" clId="{20CB8E69-F27B-4833-B1C9-D7B5FCFA4A4B}" dt="2021-10-26T17:50:17.004" v="763" actId="478"/>
        <pc:sldMkLst>
          <pc:docMk/>
          <pc:sldMk cId="1736176902" sldId="368"/>
        </pc:sldMkLst>
        <pc:spChg chg="add mod">
          <ac:chgData name="Ellis Hughes" userId="70958ad1-f5a5-48f5-9815-bf834be6566e" providerId="ADAL" clId="{20CB8E69-F27B-4833-B1C9-D7B5FCFA4A4B}" dt="2021-10-26T17:50:15.160" v="762" actId="20577"/>
          <ac:spMkLst>
            <pc:docMk/>
            <pc:sldMk cId="1736176902" sldId="368"/>
            <ac:spMk id="5" creationId="{C654612B-DEE6-4282-89E3-6342ACA4252A}"/>
          </ac:spMkLst>
        </pc:spChg>
        <pc:spChg chg="mod">
          <ac:chgData name="Ellis Hughes" userId="70958ad1-f5a5-48f5-9815-bf834be6566e" providerId="ADAL" clId="{20CB8E69-F27B-4833-B1C9-D7B5FCFA4A4B}" dt="2021-10-26T17:45:15.199" v="245" actId="20577"/>
          <ac:spMkLst>
            <pc:docMk/>
            <pc:sldMk cId="1736176902" sldId="368"/>
            <ac:spMk id="8" creationId="{6A34AC25-F9D4-48D7-A664-C590D06BF559}"/>
          </ac:spMkLst>
        </pc:spChg>
        <pc:spChg chg="del mod">
          <ac:chgData name="Ellis Hughes" userId="70958ad1-f5a5-48f5-9815-bf834be6566e" providerId="ADAL" clId="{20CB8E69-F27B-4833-B1C9-D7B5FCFA4A4B}" dt="2021-10-26T17:50:17.004" v="763" actId="478"/>
          <ac:spMkLst>
            <pc:docMk/>
            <pc:sldMk cId="1736176902" sldId="368"/>
            <ac:spMk id="11" creationId="{F1F3DA2E-9599-4B03-A261-D34A77F831CE}"/>
          </ac:spMkLst>
        </pc:spChg>
      </pc:sldChg>
      <pc:sldChg chg="addSp delSp modSp mod">
        <pc:chgData name="Ellis Hughes" userId="70958ad1-f5a5-48f5-9815-bf834be6566e" providerId="ADAL" clId="{20CB8E69-F27B-4833-B1C9-D7B5FCFA4A4B}" dt="2021-10-26T17:50:47.560" v="773" actId="20577"/>
        <pc:sldMkLst>
          <pc:docMk/>
          <pc:sldMk cId="156219768" sldId="381"/>
        </pc:sldMkLst>
        <pc:spChg chg="add mod">
          <ac:chgData name="Ellis Hughes" userId="70958ad1-f5a5-48f5-9815-bf834be6566e" providerId="ADAL" clId="{20CB8E69-F27B-4833-B1C9-D7B5FCFA4A4B}" dt="2021-10-26T17:50:47.560" v="773" actId="20577"/>
          <ac:spMkLst>
            <pc:docMk/>
            <pc:sldMk cId="156219768" sldId="381"/>
            <ac:spMk id="2" creationId="{2369E607-14C4-4FD3-AEFD-D4B882974929}"/>
          </ac:spMkLst>
        </pc:spChg>
        <pc:spChg chg="mod">
          <ac:chgData name="Ellis Hughes" userId="70958ad1-f5a5-48f5-9815-bf834be6566e" providerId="ADAL" clId="{20CB8E69-F27B-4833-B1C9-D7B5FCFA4A4B}" dt="2021-10-26T17:47:54.195" v="458" actId="20577"/>
          <ac:spMkLst>
            <pc:docMk/>
            <pc:sldMk cId="156219768" sldId="381"/>
            <ac:spMk id="8" creationId="{6A34AC25-F9D4-48D7-A664-C590D06BF559}"/>
          </ac:spMkLst>
        </pc:spChg>
        <pc:spChg chg="del mod">
          <ac:chgData name="Ellis Hughes" userId="70958ad1-f5a5-48f5-9815-bf834be6566e" providerId="ADAL" clId="{20CB8E69-F27B-4833-B1C9-D7B5FCFA4A4B}" dt="2021-10-26T17:47:40.933" v="443" actId="478"/>
          <ac:spMkLst>
            <pc:docMk/>
            <pc:sldMk cId="156219768" sldId="381"/>
            <ac:spMk id="11" creationId="{F1F3DA2E-9599-4B03-A261-D34A77F831CE}"/>
          </ac:spMkLst>
        </pc:spChg>
      </pc:sldChg>
      <pc:sldChg chg="delSp modSp del mod">
        <pc:chgData name="Ellis Hughes" userId="70958ad1-f5a5-48f5-9815-bf834be6566e" providerId="ADAL" clId="{20CB8E69-F27B-4833-B1C9-D7B5FCFA4A4B}" dt="2021-10-26T17:49:04.476" v="585" actId="47"/>
        <pc:sldMkLst>
          <pc:docMk/>
          <pc:sldMk cId="595098644" sldId="382"/>
        </pc:sldMkLst>
        <pc:spChg chg="del mod">
          <ac:chgData name="Ellis Hughes" userId="70958ad1-f5a5-48f5-9815-bf834be6566e" providerId="ADAL" clId="{20CB8E69-F27B-4833-B1C9-D7B5FCFA4A4B}" dt="2021-10-26T17:48:26.235" v="486"/>
          <ac:spMkLst>
            <pc:docMk/>
            <pc:sldMk cId="595098644" sldId="382"/>
            <ac:spMk id="11" creationId="{F1F3DA2E-9599-4B03-A261-D34A77F831CE}"/>
          </ac:spMkLst>
        </pc:spChg>
      </pc:sldChg>
      <pc:sldChg chg="modSp mod">
        <pc:chgData name="Ellis Hughes" userId="70958ad1-f5a5-48f5-9815-bf834be6566e" providerId="ADAL" clId="{20CB8E69-F27B-4833-B1C9-D7B5FCFA4A4B}" dt="2021-10-26T17:50:01.098" v="758" actId="20577"/>
        <pc:sldMkLst>
          <pc:docMk/>
          <pc:sldMk cId="3832666345" sldId="383"/>
        </pc:sldMkLst>
        <pc:spChg chg="mod">
          <ac:chgData name="Ellis Hughes" userId="70958ad1-f5a5-48f5-9815-bf834be6566e" providerId="ADAL" clId="{20CB8E69-F27B-4833-B1C9-D7B5FCFA4A4B}" dt="2021-10-26T17:49:14.804" v="605" actId="20577"/>
          <ac:spMkLst>
            <pc:docMk/>
            <pc:sldMk cId="3832666345" sldId="383"/>
            <ac:spMk id="8" creationId="{6A34AC25-F9D4-48D7-A664-C590D06BF559}"/>
          </ac:spMkLst>
        </pc:spChg>
        <pc:spChg chg="mod">
          <ac:chgData name="Ellis Hughes" userId="70958ad1-f5a5-48f5-9815-bf834be6566e" providerId="ADAL" clId="{20CB8E69-F27B-4833-B1C9-D7B5FCFA4A4B}" dt="2021-10-26T17:50:01.098" v="758" actId="20577"/>
          <ac:spMkLst>
            <pc:docMk/>
            <pc:sldMk cId="3832666345" sldId="383"/>
            <ac:spMk id="11" creationId="{F1F3DA2E-9599-4B03-A261-D34A77F831CE}"/>
          </ac:spMkLst>
        </pc:spChg>
      </pc:sldChg>
      <pc:sldChg chg="delSp add mod">
        <pc:chgData name="Ellis Hughes" userId="70958ad1-f5a5-48f5-9815-bf834be6566e" providerId="ADAL" clId="{20CB8E69-F27B-4833-B1C9-D7B5FCFA4A4B}" dt="2021-10-26T17:50:20.785" v="764" actId="478"/>
        <pc:sldMkLst>
          <pc:docMk/>
          <pc:sldMk cId="2268572771" sldId="384"/>
        </pc:sldMkLst>
        <pc:spChg chg="del">
          <ac:chgData name="Ellis Hughes" userId="70958ad1-f5a5-48f5-9815-bf834be6566e" providerId="ADAL" clId="{20CB8E69-F27B-4833-B1C9-D7B5FCFA4A4B}" dt="2021-10-26T17:50:20.785" v="764" actId="478"/>
          <ac:spMkLst>
            <pc:docMk/>
            <pc:sldMk cId="2268572771" sldId="384"/>
            <ac:spMk id="11" creationId="{F1F3DA2E-9599-4B03-A261-D34A77F831CE}"/>
          </ac:spMkLst>
        </pc:spChg>
      </pc:sldChg>
      <pc:sldChg chg="add del">
        <pc:chgData name="Ellis Hughes" userId="70958ad1-f5a5-48f5-9815-bf834be6566e" providerId="ADAL" clId="{20CB8E69-F27B-4833-B1C9-D7B5FCFA4A4B}" dt="2021-10-26T17:50:30.613" v="766"/>
        <pc:sldMkLst>
          <pc:docMk/>
          <pc:sldMk cId="1922111434" sldId="3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We wrote </a:t>
            </a:r>
            <a:r>
              <a:rPr lang="en-US" dirty="0" err="1"/>
              <a:t>valtools</a:t>
            </a:r>
            <a:r>
              <a:rPr lang="en-US" dirty="0"/>
              <a:t> based on our experience and thoughts on what would be useful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That does _not_ mean we have all useful features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may not have all features fully fleshed out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Limited dev time – so open issues and upvote if you see existing ones so we know which are most important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If you feel comfortable, open an issue, then open a PR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have contributor guidelines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Limited dev time, if you see it, you want it, go get it, you got it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We’ll review and give feedback or merge it in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do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Benefits not immediately obvious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How Validation is related to R packages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are we even talking about Validation in the context of R packages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 Package Validation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it helps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Concepts to know and learn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General applicability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Currently it is only available on </a:t>
            </a:r>
            <a:r>
              <a:rPr lang="en-US" dirty="0" err="1"/>
              <a:t>github</a:t>
            </a:r>
            <a:r>
              <a:rPr lang="en-US" dirty="0"/>
              <a:t>, will be on CRAN</a:t>
            </a:r>
          </a:p>
          <a:p>
            <a:pPr marL="0" indent="0">
              <a:buFontTx/>
              <a:buNone/>
            </a:pPr>
            <a:r>
              <a:rPr lang="en-US" dirty="0"/>
              <a:t>On version 0.4.0 – so check with </a:t>
            </a:r>
            <a:r>
              <a:rPr lang="en-US" dirty="0" err="1"/>
              <a:t>packageVersion</a:t>
            </a:r>
            <a:r>
              <a:rPr lang="en-US" dirty="0"/>
              <a:t>(“</a:t>
            </a:r>
            <a:r>
              <a:rPr lang="en-US" dirty="0" err="1"/>
              <a:t>valtools</a:t>
            </a:r>
            <a:r>
              <a:rPr lang="en-US" dirty="0"/>
              <a:t>”) to ensure you are using the correct one.</a:t>
            </a:r>
          </a:p>
          <a:p>
            <a:pPr marL="0" indent="0">
              <a:buFontTx/>
              <a:buNone/>
            </a:pPr>
            <a:r>
              <a:rPr lang="en-US" dirty="0"/>
              <a:t>We save tags so you can always revert to a past </a:t>
            </a:r>
            <a:r>
              <a:rPr lang="en-US" dirty="0" err="1"/>
              <a:t>versoin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in concept to the </a:t>
            </a:r>
            <a:r>
              <a:rPr lang="en-US" dirty="0" err="1"/>
              <a:t>usethis</a:t>
            </a:r>
            <a:r>
              <a:rPr lang="en-US" dirty="0"/>
              <a:t>::use_* family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Each does a specific task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Can be used in series, gives informative error messages where things might have gotten mixed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in concept to the </a:t>
            </a:r>
            <a:r>
              <a:rPr lang="en-US" dirty="0" err="1"/>
              <a:t>usethis</a:t>
            </a:r>
            <a:r>
              <a:rPr lang="en-US" dirty="0"/>
              <a:t>::use_* family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Each does a specific task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Can be used in series, gives informative error messages where things might have gotten mixed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8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Scrapes and creates data for validation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validation reports and supports different modes of validation – will go in more depth in the future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{</a:t>
            </a:r>
            <a:r>
              <a:rPr lang="en-US" sz="3600" dirty="0" err="1">
                <a:solidFill>
                  <a:schemeClr val="tx1"/>
                </a:solidFill>
              </a:rPr>
              <a:t>valtools</a:t>
            </a:r>
            <a:r>
              <a:rPr lang="en-US" sz="36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Generation Runners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Runs Reports in a clean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Generates versioned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 Alternative to “knit” button</a:t>
            </a:r>
          </a:p>
        </p:txBody>
      </p:sp>
    </p:spTree>
    <p:extLst>
      <p:ext uri="{BB962C8B-B14F-4D97-AF65-F5344CB8AC3E}">
        <p14:creationId xmlns:p14="http://schemas.microsoft.com/office/powerpoint/2010/main" val="38326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</a:t>
            </a:r>
            <a:br>
              <a:rPr lang="en-US" dirty="0"/>
            </a:br>
            <a:r>
              <a:rPr lang="en-US" dirty="0"/>
              <a:t>Zone</a:t>
            </a:r>
          </a:p>
        </p:txBody>
      </p:sp>
    </p:spTree>
    <p:extLst>
      <p:ext uri="{BB962C8B-B14F-4D97-AF65-F5344CB8AC3E}">
        <p14:creationId xmlns:p14="http://schemas.microsoft.com/office/powerpoint/2010/main" val="108094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7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 </a:t>
            </a:r>
            <a:r>
              <a:rPr lang="en-US" dirty="0">
                <a:solidFill>
                  <a:srgbClr val="00C433"/>
                </a:solidFill>
              </a:rPr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31616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install </a:t>
            </a:r>
            <a:r>
              <a:rPr lang="en-US" sz="2400" dirty="0" err="1"/>
              <a:t>valtools</a:t>
            </a:r>
            <a:endParaRPr lang="en-US" sz="2400" dirty="0"/>
          </a:p>
          <a:p>
            <a:r>
              <a:rPr lang="en-US" sz="2400" dirty="0"/>
              <a:t>What is </a:t>
            </a:r>
            <a:r>
              <a:rPr lang="en-US" sz="2400" dirty="0" err="1"/>
              <a:t>valtools</a:t>
            </a:r>
            <a:endParaRPr lang="en-US" sz="2400" dirty="0"/>
          </a:p>
          <a:p>
            <a:r>
              <a:rPr lang="en-US" sz="2400" dirty="0"/>
              <a:t>How </a:t>
            </a:r>
            <a:r>
              <a:rPr lang="en-US" sz="2400"/>
              <a:t>to contribute to </a:t>
            </a:r>
            <a:r>
              <a:rPr lang="en-US" sz="2400" dirty="0" err="1"/>
              <a:t>valtools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r>
              <a:rPr lang="en-US" dirty="0"/>
              <a:t>remotes::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install_github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>
                <a:solidFill>
                  <a:srgbClr val="00C433"/>
                </a:solidFill>
              </a:rPr>
              <a:t>“</a:t>
            </a:r>
            <a:r>
              <a:rPr lang="en-US" dirty="0" err="1">
                <a:solidFill>
                  <a:srgbClr val="00C433"/>
                </a:solidFill>
              </a:rPr>
              <a:t>phuse</a:t>
            </a:r>
            <a:r>
              <a:rPr lang="en-US" dirty="0">
                <a:solidFill>
                  <a:srgbClr val="00C433"/>
                </a:solidFill>
              </a:rPr>
              <a:t>-org/</a:t>
            </a:r>
            <a:r>
              <a:rPr lang="en-US" dirty="0" err="1">
                <a:solidFill>
                  <a:srgbClr val="00C433"/>
                </a:solidFill>
              </a:rPr>
              <a:t>valtools</a:t>
            </a:r>
            <a:r>
              <a:rPr lang="en-US" dirty="0">
                <a:solidFill>
                  <a:srgbClr val="00C433"/>
                </a:solidFill>
              </a:rPr>
              <a:t>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build_vignettes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356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VALTOOLS</a:t>
            </a:r>
          </a:p>
        </p:txBody>
      </p:sp>
    </p:spTree>
    <p:extLst>
      <p:ext uri="{BB962C8B-B14F-4D97-AF65-F5344CB8AC3E}">
        <p14:creationId xmlns:p14="http://schemas.microsoft.com/office/powerpoint/2010/main" val="388704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valtools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/>
              <a:t>Useful tools for automating validation</a:t>
            </a:r>
          </a:p>
          <a:p>
            <a:pPr>
              <a:buFontTx/>
              <a:buChar char="-"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/>
              <a:t>Derives concepts from {</a:t>
            </a:r>
            <a:r>
              <a:rPr lang="en-US" sz="3200" dirty="0" err="1"/>
              <a:t>usethis</a:t>
            </a:r>
            <a:r>
              <a:rPr lang="en-US" sz="3200" dirty="0"/>
              <a:t>} and {</a:t>
            </a:r>
            <a:r>
              <a:rPr lang="en-US" sz="3200" dirty="0" err="1"/>
              <a:t>devtools</a:t>
            </a:r>
            <a:r>
              <a:rPr lang="en-US" sz="3200" dirty="0"/>
              <a:t>}</a:t>
            </a:r>
          </a:p>
          <a:p>
            <a:pPr>
              <a:buFontTx/>
              <a:buChar char="-"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/>
              <a:t>“</a:t>
            </a:r>
            <a:r>
              <a:rPr lang="en-US" sz="3200" dirty="0" err="1"/>
              <a:t>vt</a:t>
            </a:r>
            <a:r>
              <a:rPr lang="en-US" sz="3200" dirty="0"/>
              <a:t>_” prefix to help find and identify </a:t>
            </a:r>
            <a:r>
              <a:rPr lang="en-US" sz="3200" dirty="0" err="1"/>
              <a:t>valtools</a:t>
            </a:r>
            <a:r>
              <a:rPr lang="en-US" sz="3200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51777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vt_create</a:t>
            </a:r>
            <a:r>
              <a:rPr lang="en-US" dirty="0"/>
              <a:t>_*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4612B-DEE6-4282-89E3-6342ACA4252A}"/>
              </a:ext>
            </a:extLst>
          </p:cNvPr>
          <p:cNvSpPr txBox="1"/>
          <p:nvPr/>
        </p:nvSpPr>
        <p:spPr>
          <a:xfrm>
            <a:off x="1540934" y="2014194"/>
            <a:ext cx="10651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validation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Populates project with minimum necessary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 to </a:t>
            </a:r>
            <a:r>
              <a:rPr lang="en-US" sz="2800" dirty="0" err="1"/>
              <a:t>usethis</a:t>
            </a:r>
            <a:r>
              <a:rPr lang="en-US" sz="2800" dirty="0"/>
              <a:t>::create_*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617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vt_use</a:t>
            </a:r>
            <a:r>
              <a:rPr lang="en-US" dirty="0"/>
              <a:t>_*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4612B-DEE6-4282-89E3-6342ACA4252A}"/>
              </a:ext>
            </a:extLst>
          </p:cNvPr>
          <p:cNvSpPr txBox="1"/>
          <p:nvPr/>
        </p:nvSpPr>
        <p:spPr>
          <a:xfrm>
            <a:off x="1540934" y="2014194"/>
            <a:ext cx="106510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Creates files within validation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 to </a:t>
            </a:r>
            <a:r>
              <a:rPr lang="en-US" sz="2800" dirty="0" err="1"/>
              <a:t>usethis</a:t>
            </a:r>
            <a:r>
              <a:rPr lang="en-US" sz="2800" dirty="0"/>
              <a:t>::use_*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Helpful warnings/errors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857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Helper Functions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69E607-14C4-4FD3-AEFD-D4B882974929}"/>
              </a:ext>
            </a:extLst>
          </p:cNvPr>
          <p:cNvSpPr/>
          <p:nvPr/>
        </p:nvSpPr>
        <p:spPr>
          <a:xfrm>
            <a:off x="1174955" y="2136338"/>
            <a:ext cx="98273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Scraping &amp; formatting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vt_scrape</a:t>
            </a:r>
            <a:r>
              <a:rPr lang="en-US" sz="2800" dirty="0"/>
              <a:t>_* &amp; </a:t>
            </a:r>
            <a:r>
              <a:rPr lang="en-US" sz="2800" dirty="0" err="1"/>
              <a:t>vt_kable</a:t>
            </a:r>
            <a:r>
              <a:rPr lang="en-US" sz="2800" dirty="0"/>
              <a:t>_*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File Rendering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vt_file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File Referencing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vt_path</a:t>
            </a:r>
            <a:r>
              <a:rPr lang="en-US" sz="2800" dirty="0"/>
              <a:t>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12311</TotalTime>
  <Words>855</Words>
  <Application>Microsoft Office PowerPoint</Application>
  <PresentationFormat>Widescreen</PresentationFormat>
  <Paragraphs>125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Century Gothic</vt:lpstr>
      <vt:lpstr>Garamond</vt:lpstr>
      <vt:lpstr>SFMono-Regular</vt:lpstr>
      <vt:lpstr>SavonVTI</vt:lpstr>
      <vt:lpstr>R Package Validation Workshop</vt:lpstr>
      <vt:lpstr>Welcome</vt:lpstr>
      <vt:lpstr>Installation</vt:lpstr>
      <vt:lpstr>remotes::install_github( “phuse-org/valtools”,  build_vignettes = TRUE)</vt:lpstr>
      <vt:lpstr>VALTOOLS</vt:lpstr>
      <vt:lpstr>valtools</vt:lpstr>
      <vt:lpstr>vt_create_*</vt:lpstr>
      <vt:lpstr>vt_use_*</vt:lpstr>
      <vt:lpstr>Report Helper Functions</vt:lpstr>
      <vt:lpstr>Report Generation Runners</vt:lpstr>
      <vt:lpstr>Construction Zone</vt:lpstr>
      <vt:lpstr>Open ISSUES</vt:lpstr>
      <vt:lpstr>Open Pull 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94</cp:revision>
  <dcterms:created xsi:type="dcterms:W3CDTF">2021-05-20T20:49:21Z</dcterms:created>
  <dcterms:modified xsi:type="dcterms:W3CDTF">2021-10-26T20:55:51Z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