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2"/>
  </p:notesMasterIdLst>
  <p:sldIdLst>
    <p:sldId id="257" r:id="rId5"/>
    <p:sldId id="262" r:id="rId6"/>
    <p:sldId id="333" r:id="rId7"/>
    <p:sldId id="394" r:id="rId8"/>
    <p:sldId id="406" r:id="rId9"/>
    <p:sldId id="393" r:id="rId10"/>
    <p:sldId id="365" r:id="rId11"/>
    <p:sldId id="398" r:id="rId12"/>
    <p:sldId id="267" r:id="rId13"/>
    <p:sldId id="386" r:id="rId14"/>
    <p:sldId id="392" r:id="rId15"/>
    <p:sldId id="405" r:id="rId16"/>
    <p:sldId id="408" r:id="rId17"/>
    <p:sldId id="409" r:id="rId18"/>
    <p:sldId id="410" r:id="rId19"/>
    <p:sldId id="411" r:id="rId20"/>
    <p:sldId id="41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00596-1467-43A0-B5C3-C5ABB72A0911}" v="21" dt="2021-10-26T17:55:52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2" autoAdjust="0"/>
    <p:restoredTop sz="76028" autoAdjust="0"/>
  </p:normalViewPr>
  <p:slideViewPr>
    <p:cSldViewPr snapToGrid="0">
      <p:cViewPr varScale="1">
        <p:scale>
          <a:sx n="87" d="100"/>
          <a:sy n="87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s Hughes" userId="70958ad1-f5a5-48f5-9815-bf834be6566e" providerId="ADAL" clId="{47200596-1467-43A0-B5C3-C5ABB72A0911}"/>
    <pc:docChg chg="undo custSel addSld delSld modSld">
      <pc:chgData name="Ellis Hughes" userId="70958ad1-f5a5-48f5-9815-bf834be6566e" providerId="ADAL" clId="{47200596-1467-43A0-B5C3-C5ABB72A0911}" dt="2021-10-26T17:55:52.830" v="1225"/>
      <pc:docMkLst>
        <pc:docMk/>
      </pc:docMkLst>
      <pc:sldChg chg="add">
        <pc:chgData name="Ellis Hughes" userId="70958ad1-f5a5-48f5-9815-bf834be6566e" providerId="ADAL" clId="{47200596-1467-43A0-B5C3-C5ABB72A0911}" dt="2021-10-26T17:55:52.830" v="1225"/>
        <pc:sldMkLst>
          <pc:docMk/>
          <pc:sldMk cId="816482551" sldId="267"/>
        </pc:sldMkLst>
      </pc:sldChg>
      <pc:sldChg chg="del">
        <pc:chgData name="Ellis Hughes" userId="70958ad1-f5a5-48f5-9815-bf834be6566e" providerId="ADAL" clId="{47200596-1467-43A0-B5C3-C5ABB72A0911}" dt="2021-10-26T17:15:13.877" v="449" actId="47"/>
        <pc:sldMkLst>
          <pc:docMk/>
          <pc:sldMk cId="1233691812" sldId="384"/>
        </pc:sldMkLst>
      </pc:sldChg>
      <pc:sldChg chg="modSp mod">
        <pc:chgData name="Ellis Hughes" userId="70958ad1-f5a5-48f5-9815-bf834be6566e" providerId="ADAL" clId="{47200596-1467-43A0-B5C3-C5ABB72A0911}" dt="2021-10-26T17:15:53.226" v="525" actId="20577"/>
        <pc:sldMkLst>
          <pc:docMk/>
          <pc:sldMk cId="678650567" sldId="386"/>
        </pc:sldMkLst>
        <pc:spChg chg="mod">
          <ac:chgData name="Ellis Hughes" userId="70958ad1-f5a5-48f5-9815-bf834be6566e" providerId="ADAL" clId="{47200596-1467-43A0-B5C3-C5ABB72A0911}" dt="2021-10-26T17:15:53.226" v="525" actId="20577"/>
          <ac:spMkLst>
            <pc:docMk/>
            <pc:sldMk cId="678650567" sldId="386"/>
            <ac:spMk id="5" creationId="{7E558183-391D-4056-BC02-A181C5440B05}"/>
          </ac:spMkLst>
        </pc:spChg>
      </pc:sldChg>
      <pc:sldChg chg="modSp mod">
        <pc:chgData name="Ellis Hughes" userId="70958ad1-f5a5-48f5-9815-bf834be6566e" providerId="ADAL" clId="{47200596-1467-43A0-B5C3-C5ABB72A0911}" dt="2021-10-26T17:16:23.729" v="543" actId="20577"/>
        <pc:sldMkLst>
          <pc:docMk/>
          <pc:sldMk cId="2261856039" sldId="393"/>
        </pc:sldMkLst>
        <pc:spChg chg="mod">
          <ac:chgData name="Ellis Hughes" userId="70958ad1-f5a5-48f5-9815-bf834be6566e" providerId="ADAL" clId="{47200596-1467-43A0-B5C3-C5ABB72A0911}" dt="2021-10-26T17:16:23.729" v="543" actId="20577"/>
          <ac:spMkLst>
            <pc:docMk/>
            <pc:sldMk cId="2261856039" sldId="393"/>
            <ac:spMk id="2" creationId="{7614332B-4F24-42F4-A704-A6F1183E9470}"/>
          </ac:spMkLst>
        </pc:spChg>
      </pc:sldChg>
      <pc:sldChg chg="modSp mod">
        <pc:chgData name="Ellis Hughes" userId="70958ad1-f5a5-48f5-9815-bf834be6566e" providerId="ADAL" clId="{47200596-1467-43A0-B5C3-C5ABB72A0911}" dt="2021-10-26T17:14:19.326" v="447" actId="20577"/>
        <pc:sldMkLst>
          <pc:docMk/>
          <pc:sldMk cId="230036610" sldId="394"/>
        </pc:sldMkLst>
        <pc:spChg chg="mod">
          <ac:chgData name="Ellis Hughes" userId="70958ad1-f5a5-48f5-9815-bf834be6566e" providerId="ADAL" clId="{47200596-1467-43A0-B5C3-C5ABB72A0911}" dt="2021-10-26T17:14:19.326" v="447" actId="20577"/>
          <ac:spMkLst>
            <pc:docMk/>
            <pc:sldMk cId="230036610" sldId="394"/>
            <ac:spMk id="5" creationId="{7E558183-391D-4056-BC02-A181C5440B05}"/>
          </ac:spMkLst>
        </pc:spChg>
      </pc:sldChg>
      <pc:sldChg chg="del">
        <pc:chgData name="Ellis Hughes" userId="70958ad1-f5a5-48f5-9815-bf834be6566e" providerId="ADAL" clId="{47200596-1467-43A0-B5C3-C5ABB72A0911}" dt="2021-10-26T17:37:30.560" v="1224" actId="47"/>
        <pc:sldMkLst>
          <pc:docMk/>
          <pc:sldMk cId="2364925625" sldId="399"/>
        </pc:sldMkLst>
      </pc:sldChg>
      <pc:sldChg chg="add">
        <pc:chgData name="Ellis Hughes" userId="70958ad1-f5a5-48f5-9815-bf834be6566e" providerId="ADAL" clId="{47200596-1467-43A0-B5C3-C5ABB72A0911}" dt="2021-10-26T17:14:51.753" v="448"/>
        <pc:sldMkLst>
          <pc:docMk/>
          <pc:sldMk cId="2691376257" sldId="406"/>
        </pc:sldMkLst>
      </pc:sldChg>
      <pc:sldChg chg="delSp add del">
        <pc:chgData name="Ellis Hughes" userId="70958ad1-f5a5-48f5-9815-bf834be6566e" providerId="ADAL" clId="{47200596-1467-43A0-B5C3-C5ABB72A0911}" dt="2021-10-26T17:16:50.613" v="567" actId="47"/>
        <pc:sldMkLst>
          <pc:docMk/>
          <pc:sldMk cId="2521679782" sldId="407"/>
        </pc:sldMkLst>
        <pc:picChg chg="del">
          <ac:chgData name="Ellis Hughes" userId="70958ad1-f5a5-48f5-9815-bf834be6566e" providerId="ADAL" clId="{47200596-1467-43A0-B5C3-C5ABB72A0911}" dt="2021-10-26T17:16:44.697" v="565" actId="478"/>
          <ac:picMkLst>
            <pc:docMk/>
            <pc:sldMk cId="2521679782" sldId="407"/>
            <ac:picMk id="2050" creationId="{00000000-0000-0000-0000-000000000000}"/>
          </ac:picMkLst>
        </pc:picChg>
      </pc:sldChg>
      <pc:sldChg chg="modSp add mod">
        <pc:chgData name="Ellis Hughes" userId="70958ad1-f5a5-48f5-9815-bf834be6566e" providerId="ADAL" clId="{47200596-1467-43A0-B5C3-C5ABB72A0911}" dt="2021-10-26T17:16:40.330" v="564" actId="20577"/>
        <pc:sldMkLst>
          <pc:docMk/>
          <pc:sldMk cId="1789731559" sldId="408"/>
        </pc:sldMkLst>
        <pc:spChg chg="mod">
          <ac:chgData name="Ellis Hughes" userId="70958ad1-f5a5-48f5-9815-bf834be6566e" providerId="ADAL" clId="{47200596-1467-43A0-B5C3-C5ABB72A0911}" dt="2021-10-26T17:16:40.330" v="564" actId="20577"/>
          <ac:spMkLst>
            <pc:docMk/>
            <pc:sldMk cId="1789731559" sldId="408"/>
            <ac:spMk id="2" creationId="{7614332B-4F24-42F4-A704-A6F1183E9470}"/>
          </ac:spMkLst>
        </pc:spChg>
      </pc:sldChg>
      <pc:sldChg chg="addSp delSp modSp add mod modNotesTx">
        <pc:chgData name="Ellis Hughes" userId="70958ad1-f5a5-48f5-9815-bf834be6566e" providerId="ADAL" clId="{47200596-1467-43A0-B5C3-C5ABB72A0911}" dt="2021-10-26T17:17:06.259" v="571" actId="6549"/>
        <pc:sldMkLst>
          <pc:docMk/>
          <pc:sldMk cId="39420264" sldId="409"/>
        </pc:sldMkLst>
        <pc:spChg chg="add del mod">
          <ac:chgData name="Ellis Hughes" userId="70958ad1-f5a5-48f5-9815-bf834be6566e" providerId="ADAL" clId="{47200596-1467-43A0-B5C3-C5ABB72A0911}" dt="2021-10-26T17:16:58.737" v="569" actId="478"/>
          <ac:spMkLst>
            <pc:docMk/>
            <pc:sldMk cId="39420264" sldId="409"/>
            <ac:spMk id="4" creationId="{AC7B03F9-85A4-408E-A5DD-F83C92E36834}"/>
          </ac:spMkLst>
        </pc:spChg>
        <pc:spChg chg="del">
          <ac:chgData name="Ellis Hughes" userId="70958ad1-f5a5-48f5-9815-bf834be6566e" providerId="ADAL" clId="{47200596-1467-43A0-B5C3-C5ABB72A0911}" dt="2021-10-26T17:16:56.272" v="568" actId="478"/>
          <ac:spMkLst>
            <pc:docMk/>
            <pc:sldMk cId="39420264" sldId="409"/>
            <ac:spMk id="5" creationId="{7E558183-391D-4056-BC02-A181C5440B05}"/>
          </ac:spMkLst>
        </pc:spChg>
        <pc:picChg chg="mod">
          <ac:chgData name="Ellis Hughes" userId="70958ad1-f5a5-48f5-9815-bf834be6566e" providerId="ADAL" clId="{47200596-1467-43A0-B5C3-C5ABB72A0911}" dt="2021-10-26T17:17:00.488" v="570" actId="1076"/>
          <ac:picMkLst>
            <pc:docMk/>
            <pc:sldMk cId="39420264" sldId="409"/>
            <ac:picMk id="6" creationId="{E63E870D-0347-4322-B695-F267DBD63E13}"/>
          </ac:picMkLst>
        </pc:picChg>
      </pc:sldChg>
      <pc:sldChg chg="addSp delSp modSp add mod">
        <pc:chgData name="Ellis Hughes" userId="70958ad1-f5a5-48f5-9815-bf834be6566e" providerId="ADAL" clId="{47200596-1467-43A0-B5C3-C5ABB72A0911}" dt="2021-10-26T17:28:33.753" v="912" actId="1076"/>
        <pc:sldMkLst>
          <pc:docMk/>
          <pc:sldMk cId="3101666288" sldId="410"/>
        </pc:sldMkLst>
        <pc:spChg chg="mod">
          <ac:chgData name="Ellis Hughes" userId="70958ad1-f5a5-48f5-9815-bf834be6566e" providerId="ADAL" clId="{47200596-1467-43A0-B5C3-C5ABB72A0911}" dt="2021-10-26T17:22:11.075" v="643" actId="20577"/>
          <ac:spMkLst>
            <pc:docMk/>
            <pc:sldMk cId="3101666288" sldId="410"/>
            <ac:spMk id="2" creationId="{749E0D1B-C9EF-4CB6-9922-ED9D4AC52C59}"/>
          </ac:spMkLst>
        </pc:spChg>
        <pc:spChg chg="add mod">
          <ac:chgData name="Ellis Hughes" userId="70958ad1-f5a5-48f5-9815-bf834be6566e" providerId="ADAL" clId="{47200596-1467-43A0-B5C3-C5ABB72A0911}" dt="2021-10-26T17:25:26.989" v="906" actId="20577"/>
          <ac:spMkLst>
            <pc:docMk/>
            <pc:sldMk cId="3101666288" sldId="410"/>
            <ac:spMk id="3" creationId="{E80DF86C-F347-45D2-92E0-C4E5AFB63439}"/>
          </ac:spMkLst>
        </pc:spChg>
        <pc:spChg chg="add del mod">
          <ac:chgData name="Ellis Hughes" userId="70958ad1-f5a5-48f5-9815-bf834be6566e" providerId="ADAL" clId="{47200596-1467-43A0-B5C3-C5ABB72A0911}" dt="2021-10-26T17:27:35.210" v="910"/>
          <ac:spMkLst>
            <pc:docMk/>
            <pc:sldMk cId="3101666288" sldId="410"/>
            <ac:spMk id="4" creationId="{2E082507-AA49-4A59-8B6E-730D5B7EE4DB}"/>
          </ac:spMkLst>
        </pc:spChg>
        <pc:picChg chg="add mod">
          <ac:chgData name="Ellis Hughes" userId="70958ad1-f5a5-48f5-9815-bf834be6566e" providerId="ADAL" clId="{47200596-1467-43A0-B5C3-C5ABB72A0911}" dt="2021-10-26T17:28:33.753" v="912" actId="1076"/>
          <ac:picMkLst>
            <pc:docMk/>
            <pc:sldMk cId="3101666288" sldId="410"/>
            <ac:picMk id="5" creationId="{8531E89A-74E3-483A-8723-B1AEF282E002}"/>
          </ac:picMkLst>
        </pc:picChg>
        <pc:picChg chg="del">
          <ac:chgData name="Ellis Hughes" userId="70958ad1-f5a5-48f5-9815-bf834be6566e" providerId="ADAL" clId="{47200596-1467-43A0-B5C3-C5ABB72A0911}" dt="2021-10-26T17:21:59.001" v="591" actId="478"/>
          <ac:picMkLst>
            <pc:docMk/>
            <pc:sldMk cId="3101666288" sldId="410"/>
            <ac:picMk id="6" creationId="{E63E870D-0347-4322-B695-F267DBD63E13}"/>
          </ac:picMkLst>
        </pc:picChg>
      </pc:sldChg>
      <pc:sldChg chg="addSp delSp modSp add mod">
        <pc:chgData name="Ellis Hughes" userId="70958ad1-f5a5-48f5-9815-bf834be6566e" providerId="ADAL" clId="{47200596-1467-43A0-B5C3-C5ABB72A0911}" dt="2021-10-26T17:31:50.844" v="1091" actId="20577"/>
        <pc:sldMkLst>
          <pc:docMk/>
          <pc:sldMk cId="145938641" sldId="411"/>
        </pc:sldMkLst>
        <pc:spChg chg="mod">
          <ac:chgData name="Ellis Hughes" userId="70958ad1-f5a5-48f5-9815-bf834be6566e" providerId="ADAL" clId="{47200596-1467-43A0-B5C3-C5ABB72A0911}" dt="2021-10-26T17:28:41.829" v="917" actId="20577"/>
          <ac:spMkLst>
            <pc:docMk/>
            <pc:sldMk cId="145938641" sldId="411"/>
            <ac:spMk id="2" creationId="{749E0D1B-C9EF-4CB6-9922-ED9D4AC52C59}"/>
          </ac:spMkLst>
        </pc:spChg>
        <pc:spChg chg="mod">
          <ac:chgData name="Ellis Hughes" userId="70958ad1-f5a5-48f5-9815-bf834be6566e" providerId="ADAL" clId="{47200596-1467-43A0-B5C3-C5ABB72A0911}" dt="2021-10-26T17:31:50.844" v="1091" actId="20577"/>
          <ac:spMkLst>
            <pc:docMk/>
            <pc:sldMk cId="145938641" sldId="411"/>
            <ac:spMk id="3" creationId="{E80DF86C-F347-45D2-92E0-C4E5AFB63439}"/>
          </ac:spMkLst>
        </pc:spChg>
        <pc:picChg chg="add mod">
          <ac:chgData name="Ellis Hughes" userId="70958ad1-f5a5-48f5-9815-bf834be6566e" providerId="ADAL" clId="{47200596-1467-43A0-B5C3-C5ABB72A0911}" dt="2021-10-26T17:31:13.626" v="1069" actId="1076"/>
          <ac:picMkLst>
            <pc:docMk/>
            <pc:sldMk cId="145938641" sldId="411"/>
            <ac:picMk id="4" creationId="{B36A6C59-D156-4682-A2F2-74B1A47D1D23}"/>
          </ac:picMkLst>
        </pc:picChg>
        <pc:picChg chg="del mod">
          <ac:chgData name="Ellis Hughes" userId="70958ad1-f5a5-48f5-9815-bf834be6566e" providerId="ADAL" clId="{47200596-1467-43A0-B5C3-C5ABB72A0911}" dt="2021-10-26T17:30:45.886" v="1003" actId="478"/>
          <ac:picMkLst>
            <pc:docMk/>
            <pc:sldMk cId="145938641" sldId="411"/>
            <ac:picMk id="5" creationId="{8531E89A-74E3-483A-8723-B1AEF282E002}"/>
          </ac:picMkLst>
        </pc:picChg>
      </pc:sldChg>
      <pc:sldChg chg="addSp modSp add del mod">
        <pc:chgData name="Ellis Hughes" userId="70958ad1-f5a5-48f5-9815-bf834be6566e" providerId="ADAL" clId="{47200596-1467-43A0-B5C3-C5ABB72A0911}" dt="2021-10-26T17:37:25.068" v="1223" actId="47"/>
        <pc:sldMkLst>
          <pc:docMk/>
          <pc:sldMk cId="2849598046" sldId="412"/>
        </pc:sldMkLst>
        <pc:spChg chg="mod">
          <ac:chgData name="Ellis Hughes" userId="70958ad1-f5a5-48f5-9815-bf834be6566e" providerId="ADAL" clId="{47200596-1467-43A0-B5C3-C5ABB72A0911}" dt="2021-10-26T17:36:53.637" v="1220" actId="1076"/>
          <ac:spMkLst>
            <pc:docMk/>
            <pc:sldMk cId="2849598046" sldId="412"/>
            <ac:spMk id="2" creationId="{7614332B-4F24-42F4-A704-A6F1183E9470}"/>
          </ac:spMkLst>
        </pc:spChg>
        <pc:spChg chg="add mod ord">
          <ac:chgData name="Ellis Hughes" userId="70958ad1-f5a5-48f5-9815-bf834be6566e" providerId="ADAL" clId="{47200596-1467-43A0-B5C3-C5ABB72A0911}" dt="2021-10-26T17:36:40.316" v="1215" actId="167"/>
          <ac:spMkLst>
            <pc:docMk/>
            <pc:sldMk cId="2849598046" sldId="412"/>
            <ac:spMk id="3" creationId="{C84586DA-A39F-40BD-96E4-638E9059ED4A}"/>
          </ac:spMkLst>
        </pc:spChg>
      </pc:sldChg>
      <pc:sldChg chg="addSp modSp add">
        <pc:chgData name="Ellis Hughes" userId="70958ad1-f5a5-48f5-9815-bf834be6566e" providerId="ADAL" clId="{47200596-1467-43A0-B5C3-C5ABB72A0911}" dt="2021-10-26T17:37:23.121" v="1222"/>
        <pc:sldMkLst>
          <pc:docMk/>
          <pc:sldMk cId="519470063" sldId="413"/>
        </pc:sldMkLst>
        <pc:spChg chg="add mod">
          <ac:chgData name="Ellis Hughes" userId="70958ad1-f5a5-48f5-9815-bf834be6566e" providerId="ADAL" clId="{47200596-1467-43A0-B5C3-C5ABB72A0911}" dt="2021-10-26T17:37:23.121" v="1222"/>
          <ac:spMkLst>
            <pc:docMk/>
            <pc:sldMk cId="519470063" sldId="413"/>
            <ac:spMk id="3" creationId="{3BD18B3B-91C5-40E5-8BF2-43C62C5A2AA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99DDC-0716-44A5-8573-5882AFAA1EFA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0556A9-E35B-420B-AC1F-76D57FCB94C9}">
      <dgm:prSet phldrT="[Text]" custT="1"/>
      <dgm:spPr/>
      <dgm:t>
        <a:bodyPr/>
        <a:lstStyle/>
        <a:p>
          <a:r>
            <a:rPr lang="en-US" sz="2000">
              <a:solidFill>
                <a:srgbClr val="00B050"/>
              </a:solidFill>
            </a:rPr>
            <a:t>Requirements</a:t>
          </a:r>
        </a:p>
      </dgm:t>
    </dgm:pt>
    <dgm:pt modelId="{43CBF414-706D-474D-82A0-27E04983031D}" type="parTrans" cxnId="{F938DFC9-5EF3-4335-AA5B-FE27239761A8}">
      <dgm:prSet/>
      <dgm:spPr/>
      <dgm:t>
        <a:bodyPr/>
        <a:lstStyle/>
        <a:p>
          <a:endParaRPr lang="en-US" sz="1800"/>
        </a:p>
      </dgm:t>
    </dgm:pt>
    <dgm:pt modelId="{2332CF1E-2BAC-4DBD-A67D-6B416E2672D8}" type="sibTrans" cxnId="{F938DFC9-5EF3-4335-AA5B-FE27239761A8}">
      <dgm:prSet/>
      <dgm:spPr/>
      <dgm:t>
        <a:bodyPr/>
        <a:lstStyle/>
        <a:p>
          <a:endParaRPr lang="en-US" sz="1800"/>
        </a:p>
      </dgm:t>
    </dgm:pt>
    <dgm:pt modelId="{310DF361-463F-4F48-AECB-C527B5782463}">
      <dgm:prSet phldrT="[Text]" custT="1"/>
      <dgm:spPr/>
      <dgm:t>
        <a:bodyPr/>
        <a:lstStyle/>
        <a:p>
          <a:r>
            <a:rPr lang="en-US" sz="1400">
              <a:solidFill>
                <a:srgbClr val="00B050"/>
              </a:solidFill>
            </a:rPr>
            <a:t>Record the expectations, goals, and risks of project</a:t>
          </a:r>
        </a:p>
      </dgm:t>
    </dgm:pt>
    <dgm:pt modelId="{61F65DFD-8B88-4FCB-BB68-E8E8E3C5D240}" type="parTrans" cxnId="{4E6EB59E-EA84-467A-90BF-54093797339B}">
      <dgm:prSet/>
      <dgm:spPr/>
      <dgm:t>
        <a:bodyPr/>
        <a:lstStyle/>
        <a:p>
          <a:endParaRPr lang="en-US" sz="1800"/>
        </a:p>
      </dgm:t>
    </dgm:pt>
    <dgm:pt modelId="{C694607A-D87B-47B4-9BC3-0CF25D242590}" type="sibTrans" cxnId="{4E6EB59E-EA84-467A-90BF-54093797339B}">
      <dgm:prSet/>
      <dgm:spPr/>
      <dgm:t>
        <a:bodyPr/>
        <a:lstStyle/>
        <a:p>
          <a:endParaRPr lang="en-US" sz="1800"/>
        </a:p>
      </dgm:t>
    </dgm:pt>
    <dgm:pt modelId="{4F54ED54-5EEE-4FDF-B9B9-1D4446D42583}">
      <dgm:prSet phldrT="[Text]" custT="1"/>
      <dgm:spPr/>
      <dgm:t>
        <a:bodyPr/>
        <a:lstStyle/>
        <a:p>
          <a:r>
            <a:rPr lang="en-US" sz="2000"/>
            <a:t>R Package Development</a:t>
          </a:r>
        </a:p>
      </dgm:t>
    </dgm:pt>
    <dgm:pt modelId="{65E77277-BBBB-4D52-911C-D69D97ED82DD}" type="parTrans" cxnId="{6D4CC754-DDCF-4A4E-80E2-1765D6B1A4AB}">
      <dgm:prSet/>
      <dgm:spPr/>
      <dgm:t>
        <a:bodyPr/>
        <a:lstStyle/>
        <a:p>
          <a:endParaRPr lang="en-US" sz="1800"/>
        </a:p>
      </dgm:t>
    </dgm:pt>
    <dgm:pt modelId="{585F0640-8F5E-4E8D-9FA0-65DBF104A0C8}" type="sibTrans" cxnId="{6D4CC754-DDCF-4A4E-80E2-1765D6B1A4AB}">
      <dgm:prSet/>
      <dgm:spPr/>
      <dgm:t>
        <a:bodyPr/>
        <a:lstStyle/>
        <a:p>
          <a:endParaRPr lang="en-US" sz="1800"/>
        </a:p>
      </dgm:t>
    </dgm:pt>
    <dgm:pt modelId="{46893FA1-F33A-4E1F-A502-913D8149B0DA}">
      <dgm:prSet phldrT="[Text]" custT="1"/>
      <dgm:spPr/>
      <dgm:t>
        <a:bodyPr/>
        <a:lstStyle/>
        <a:p>
          <a:r>
            <a:rPr lang="en-US" sz="1400"/>
            <a:t>Implementation of requirements into R package</a:t>
          </a:r>
        </a:p>
      </dgm:t>
    </dgm:pt>
    <dgm:pt modelId="{C5393BE0-74ED-4961-BE55-4E6B221A2E9B}" type="parTrans" cxnId="{78D639F7-6C40-4780-A941-5CA36D0C068E}">
      <dgm:prSet/>
      <dgm:spPr/>
      <dgm:t>
        <a:bodyPr/>
        <a:lstStyle/>
        <a:p>
          <a:endParaRPr lang="en-US" sz="1800"/>
        </a:p>
      </dgm:t>
    </dgm:pt>
    <dgm:pt modelId="{338E2E62-D31D-414C-96BA-F1F5A563AF6A}" type="sibTrans" cxnId="{78D639F7-6C40-4780-A941-5CA36D0C068E}">
      <dgm:prSet/>
      <dgm:spPr/>
      <dgm:t>
        <a:bodyPr/>
        <a:lstStyle/>
        <a:p>
          <a:endParaRPr lang="en-US" sz="1800"/>
        </a:p>
      </dgm:t>
    </dgm:pt>
    <dgm:pt modelId="{E607C6FE-D44C-49A0-B87C-2CB5DC4B6950}">
      <dgm:prSet phldrT="[Text]" custT="1"/>
      <dgm:spPr/>
      <dgm:t>
        <a:bodyPr/>
        <a:lstStyle/>
        <a:p>
          <a:r>
            <a:rPr lang="en-US" sz="2000"/>
            <a:t>Test Cases</a:t>
          </a:r>
        </a:p>
      </dgm:t>
    </dgm:pt>
    <dgm:pt modelId="{3143C0DD-1AD6-4C40-8E4D-032C8CC5CC55}" type="parTrans" cxnId="{EFF1FB05-2EC9-43BC-8FDA-538074EA3721}">
      <dgm:prSet/>
      <dgm:spPr/>
      <dgm:t>
        <a:bodyPr/>
        <a:lstStyle/>
        <a:p>
          <a:endParaRPr lang="en-US" sz="1800"/>
        </a:p>
      </dgm:t>
    </dgm:pt>
    <dgm:pt modelId="{A286A98C-DBCA-4E57-9FE1-B560A1FF3586}" type="sibTrans" cxnId="{EFF1FB05-2EC9-43BC-8FDA-538074EA3721}">
      <dgm:prSet/>
      <dgm:spPr/>
      <dgm:t>
        <a:bodyPr/>
        <a:lstStyle/>
        <a:p>
          <a:endParaRPr lang="en-US" sz="1800"/>
        </a:p>
      </dgm:t>
    </dgm:pt>
    <dgm:pt modelId="{FB62FFD8-0A64-4BFB-8338-7EAAE8FC2A00}">
      <dgm:prSet phldrT="[Text]" custT="1"/>
      <dgm:spPr/>
      <dgm:t>
        <a:bodyPr/>
        <a:lstStyle/>
        <a:p>
          <a:r>
            <a:rPr lang="en-US" sz="2000"/>
            <a:t>Test Code</a:t>
          </a:r>
        </a:p>
      </dgm:t>
    </dgm:pt>
    <dgm:pt modelId="{1D7AACD0-2BB5-43D1-A0EE-9D69F629F677}" type="parTrans" cxnId="{C6AED77E-E0F4-4841-A412-D256FC004242}">
      <dgm:prSet/>
      <dgm:spPr/>
      <dgm:t>
        <a:bodyPr/>
        <a:lstStyle/>
        <a:p>
          <a:endParaRPr lang="en-US" sz="1800"/>
        </a:p>
      </dgm:t>
    </dgm:pt>
    <dgm:pt modelId="{A828CE84-A733-4B3A-8895-291DC00B8906}" type="sibTrans" cxnId="{C6AED77E-E0F4-4841-A412-D256FC004242}">
      <dgm:prSet/>
      <dgm:spPr/>
      <dgm:t>
        <a:bodyPr/>
        <a:lstStyle/>
        <a:p>
          <a:endParaRPr lang="en-US" sz="1800"/>
        </a:p>
      </dgm:t>
    </dgm:pt>
    <dgm:pt modelId="{D00F9B71-E80E-48A1-9AB8-4E3E9A605172}">
      <dgm:prSet phldrT="[Text]" custT="1"/>
      <dgm:spPr/>
      <dgm:t>
        <a:bodyPr/>
        <a:lstStyle/>
        <a:p>
          <a:r>
            <a:rPr lang="en-US" sz="1400"/>
            <a:t>Implementation of the test cases in code</a:t>
          </a:r>
        </a:p>
      </dgm:t>
    </dgm:pt>
    <dgm:pt modelId="{5BFBEC1A-D227-4FB6-811A-DD064468C4E7}" type="parTrans" cxnId="{AF2AA6A5-60AC-4397-87C7-77682BA0C1C2}">
      <dgm:prSet/>
      <dgm:spPr/>
      <dgm:t>
        <a:bodyPr/>
        <a:lstStyle/>
        <a:p>
          <a:endParaRPr lang="en-US" sz="1800"/>
        </a:p>
      </dgm:t>
    </dgm:pt>
    <dgm:pt modelId="{19E9B599-72A4-417C-A18C-363D81FA8865}" type="sibTrans" cxnId="{AF2AA6A5-60AC-4397-87C7-77682BA0C1C2}">
      <dgm:prSet/>
      <dgm:spPr/>
      <dgm:t>
        <a:bodyPr/>
        <a:lstStyle/>
        <a:p>
          <a:endParaRPr lang="en-US" sz="1800"/>
        </a:p>
      </dgm:t>
    </dgm:pt>
    <dgm:pt modelId="{B8BBAD03-81F4-4AD2-A635-5008DDC60BC8}">
      <dgm:prSet phldrT="[Text]" custT="1"/>
      <dgm:spPr/>
      <dgm:t>
        <a:bodyPr/>
        <a:lstStyle/>
        <a:p>
          <a:r>
            <a:rPr lang="en-US" sz="2000">
              <a:solidFill>
                <a:schemeClr val="bg1"/>
              </a:solidFill>
            </a:rPr>
            <a:t>Validation Report</a:t>
          </a:r>
        </a:p>
      </dgm:t>
    </dgm:pt>
    <dgm:pt modelId="{A2041C95-0AB4-449E-8B31-D606596984B1}" type="parTrans" cxnId="{C72E2503-9AC7-41EB-BD80-63025A16060F}">
      <dgm:prSet/>
      <dgm:spPr/>
      <dgm:t>
        <a:bodyPr/>
        <a:lstStyle/>
        <a:p>
          <a:endParaRPr lang="en-US" sz="1800"/>
        </a:p>
      </dgm:t>
    </dgm:pt>
    <dgm:pt modelId="{74FB4B9B-5077-4DF5-8FFD-2D999799D1E9}" type="sibTrans" cxnId="{C72E2503-9AC7-41EB-BD80-63025A16060F}">
      <dgm:prSet/>
      <dgm:spPr/>
      <dgm:t>
        <a:bodyPr/>
        <a:lstStyle/>
        <a:p>
          <a:endParaRPr lang="en-US" sz="1800"/>
        </a:p>
      </dgm:t>
    </dgm:pt>
    <dgm:pt modelId="{412C200B-6007-4845-9E1B-C6CE9D31D56E}">
      <dgm:prSet phldrT="[Text]" custT="1"/>
      <dgm:spPr/>
      <dgm:t>
        <a:bodyPr/>
        <a:lstStyle/>
        <a:p>
          <a:r>
            <a:rPr lang="en-US" sz="1400"/>
            <a:t>Describes how code meets specifications</a:t>
          </a:r>
        </a:p>
      </dgm:t>
    </dgm:pt>
    <dgm:pt modelId="{B3B0E19A-4C6A-4179-9045-376F8A0FCE57}" type="parTrans" cxnId="{3435AED8-371D-4478-B6C1-19AE41F026E7}">
      <dgm:prSet/>
      <dgm:spPr/>
      <dgm:t>
        <a:bodyPr/>
        <a:lstStyle/>
        <a:p>
          <a:endParaRPr lang="en-US" sz="1800"/>
        </a:p>
      </dgm:t>
    </dgm:pt>
    <dgm:pt modelId="{3DC25017-CBA6-4EBA-88EE-75FA4BDD9FBA}" type="sibTrans" cxnId="{3435AED8-371D-4478-B6C1-19AE41F026E7}">
      <dgm:prSet/>
      <dgm:spPr/>
      <dgm:t>
        <a:bodyPr/>
        <a:lstStyle/>
        <a:p>
          <a:endParaRPr lang="en-US" sz="1800"/>
        </a:p>
      </dgm:t>
    </dgm:pt>
    <dgm:pt modelId="{E6884F7F-137B-4A18-B4BE-6D8659D149BA}">
      <dgm:prSet phldrT="[Text]" custT="1"/>
      <dgm:spPr/>
      <dgm:t>
        <a:bodyPr/>
        <a:lstStyle/>
        <a:p>
          <a:r>
            <a:rPr lang="en-US" sz="1400"/>
            <a:t>Combines all prior content into report documenting proof that code meets specifications</a:t>
          </a:r>
        </a:p>
      </dgm:t>
    </dgm:pt>
    <dgm:pt modelId="{C9932194-0A68-42A0-B3AB-2A887F2F4A19}" type="parTrans" cxnId="{B26F9163-D3B6-43F5-803F-6A9071D1210D}">
      <dgm:prSet/>
      <dgm:spPr/>
      <dgm:t>
        <a:bodyPr/>
        <a:lstStyle/>
        <a:p>
          <a:endParaRPr lang="en-US" sz="1800"/>
        </a:p>
      </dgm:t>
    </dgm:pt>
    <dgm:pt modelId="{C66C5C85-81AE-41E8-ACEF-98030769A381}" type="sibTrans" cxnId="{B26F9163-D3B6-43F5-803F-6A9071D1210D}">
      <dgm:prSet/>
      <dgm:spPr/>
      <dgm:t>
        <a:bodyPr/>
        <a:lstStyle/>
        <a:p>
          <a:endParaRPr lang="en-US" sz="1800"/>
        </a:p>
      </dgm:t>
    </dgm:pt>
    <dgm:pt modelId="{C6C75D6D-E628-47FD-8BF2-EE44FEB97228}" type="pres">
      <dgm:prSet presAssocID="{7D799DDC-0716-44A5-8573-5882AFAA1EFA}" presName="Name0" presStyleCnt="0">
        <dgm:presLayoutVars>
          <dgm:dir/>
          <dgm:animOne val="branch"/>
          <dgm:animLvl val="lvl"/>
        </dgm:presLayoutVars>
      </dgm:prSet>
      <dgm:spPr/>
    </dgm:pt>
    <dgm:pt modelId="{DE885254-BF16-4279-91DF-AD3D1988B6E8}" type="pres">
      <dgm:prSet presAssocID="{280556A9-E35B-420B-AC1F-76D57FCB94C9}" presName="chaos" presStyleCnt="0"/>
      <dgm:spPr/>
    </dgm:pt>
    <dgm:pt modelId="{8BE42475-82F1-4436-91C4-1FFBAC450253}" type="pres">
      <dgm:prSet presAssocID="{280556A9-E35B-420B-AC1F-76D57FCB94C9}" presName="parTx1" presStyleLbl="revTx" presStyleIdx="0" presStyleCnt="9" custScaleX="117050" custLinFactNeighborY="-4768"/>
      <dgm:spPr/>
    </dgm:pt>
    <dgm:pt modelId="{77670E74-E9B9-4773-BFA4-21ACCA51FB2D}" type="pres">
      <dgm:prSet presAssocID="{280556A9-E35B-420B-AC1F-76D57FCB94C9}" presName="desTx1" presStyleLbl="revTx" presStyleIdx="1" presStyleCnt="9" custLinFactNeighborY="15267">
        <dgm:presLayoutVars>
          <dgm:bulletEnabled val="1"/>
        </dgm:presLayoutVars>
      </dgm:prSet>
      <dgm:spPr/>
    </dgm:pt>
    <dgm:pt modelId="{FAF3159A-E729-4941-B249-F605A5A3CBEC}" type="pres">
      <dgm:prSet presAssocID="{280556A9-E35B-420B-AC1F-76D57FCB94C9}" presName="c1" presStyleLbl="node1" presStyleIdx="0" presStyleCnt="19"/>
      <dgm:spPr>
        <a:solidFill>
          <a:srgbClr val="00B050"/>
        </a:solidFill>
      </dgm:spPr>
    </dgm:pt>
    <dgm:pt modelId="{C7CDBC96-63F9-4131-B5C2-9C9625C6679E}" type="pres">
      <dgm:prSet presAssocID="{280556A9-E35B-420B-AC1F-76D57FCB94C9}" presName="c2" presStyleLbl="node1" presStyleIdx="1" presStyleCnt="19"/>
      <dgm:spPr>
        <a:solidFill>
          <a:srgbClr val="00B050"/>
        </a:solidFill>
      </dgm:spPr>
    </dgm:pt>
    <dgm:pt modelId="{BDFBB2F5-5AC4-42E3-A8B7-5B776470A5D1}" type="pres">
      <dgm:prSet presAssocID="{280556A9-E35B-420B-AC1F-76D57FCB94C9}" presName="c3" presStyleLbl="node1" presStyleIdx="2" presStyleCnt="19"/>
      <dgm:spPr>
        <a:solidFill>
          <a:srgbClr val="00B050"/>
        </a:solidFill>
      </dgm:spPr>
    </dgm:pt>
    <dgm:pt modelId="{D0DD9B0E-665C-4B94-BB7F-1AC4242A502B}" type="pres">
      <dgm:prSet presAssocID="{280556A9-E35B-420B-AC1F-76D57FCB94C9}" presName="c4" presStyleLbl="node1" presStyleIdx="3" presStyleCnt="19"/>
      <dgm:spPr>
        <a:solidFill>
          <a:srgbClr val="00B050"/>
        </a:solidFill>
      </dgm:spPr>
    </dgm:pt>
    <dgm:pt modelId="{E92F8041-C738-43B4-90A8-269F8113A103}" type="pres">
      <dgm:prSet presAssocID="{280556A9-E35B-420B-AC1F-76D57FCB94C9}" presName="c5" presStyleLbl="node1" presStyleIdx="4" presStyleCnt="19"/>
      <dgm:spPr>
        <a:solidFill>
          <a:srgbClr val="00B050"/>
        </a:solidFill>
      </dgm:spPr>
    </dgm:pt>
    <dgm:pt modelId="{9B35F82D-98CD-4632-AE19-4307B3013EAA}" type="pres">
      <dgm:prSet presAssocID="{280556A9-E35B-420B-AC1F-76D57FCB94C9}" presName="c6" presStyleLbl="node1" presStyleIdx="5" presStyleCnt="19"/>
      <dgm:spPr>
        <a:solidFill>
          <a:srgbClr val="00B050"/>
        </a:solidFill>
      </dgm:spPr>
    </dgm:pt>
    <dgm:pt modelId="{BBD00D01-7115-4C2F-B8A2-05275C6AAB0D}" type="pres">
      <dgm:prSet presAssocID="{280556A9-E35B-420B-AC1F-76D57FCB94C9}" presName="c7" presStyleLbl="node1" presStyleIdx="6" presStyleCnt="19"/>
      <dgm:spPr>
        <a:solidFill>
          <a:srgbClr val="00B050"/>
        </a:solidFill>
      </dgm:spPr>
    </dgm:pt>
    <dgm:pt modelId="{F6B6704B-E189-48A1-9E76-B2BE00F856FF}" type="pres">
      <dgm:prSet presAssocID="{280556A9-E35B-420B-AC1F-76D57FCB94C9}" presName="c8" presStyleLbl="node1" presStyleIdx="7" presStyleCnt="19"/>
      <dgm:spPr>
        <a:solidFill>
          <a:srgbClr val="00B050"/>
        </a:solidFill>
      </dgm:spPr>
    </dgm:pt>
    <dgm:pt modelId="{258DFC6D-B26C-4260-83AA-C0BB0CFE90C0}" type="pres">
      <dgm:prSet presAssocID="{280556A9-E35B-420B-AC1F-76D57FCB94C9}" presName="c9" presStyleLbl="node1" presStyleIdx="8" presStyleCnt="19" custLinFactX="-172075" custLinFactY="-38263" custLinFactNeighborX="-200000" custLinFactNeighborY="-100000"/>
      <dgm:spPr>
        <a:solidFill>
          <a:srgbClr val="00B050"/>
        </a:solidFill>
      </dgm:spPr>
    </dgm:pt>
    <dgm:pt modelId="{D2DFE0D2-BE75-4838-85C4-472D0AE434BA}" type="pres">
      <dgm:prSet presAssocID="{280556A9-E35B-420B-AC1F-76D57FCB94C9}" presName="c10" presStyleLbl="node1" presStyleIdx="9" presStyleCnt="19"/>
      <dgm:spPr>
        <a:solidFill>
          <a:srgbClr val="00B050"/>
        </a:solidFill>
      </dgm:spPr>
    </dgm:pt>
    <dgm:pt modelId="{58257401-3C79-48B4-946E-5776E24C66AC}" type="pres">
      <dgm:prSet presAssocID="{280556A9-E35B-420B-AC1F-76D57FCB94C9}" presName="c11" presStyleLbl="node1" presStyleIdx="10" presStyleCnt="19" custLinFactX="243150" custLinFactNeighborX="300000" custLinFactNeighborY="79008"/>
      <dgm:spPr>
        <a:solidFill>
          <a:srgbClr val="00B050"/>
        </a:solidFill>
      </dgm:spPr>
    </dgm:pt>
    <dgm:pt modelId="{58582D0B-93F2-4AF0-992E-77E9DB191E50}" type="pres">
      <dgm:prSet presAssocID="{280556A9-E35B-420B-AC1F-76D57FCB94C9}" presName="c12" presStyleLbl="node1" presStyleIdx="11" presStyleCnt="19"/>
      <dgm:spPr>
        <a:solidFill>
          <a:srgbClr val="00B050"/>
        </a:solidFill>
      </dgm:spPr>
    </dgm:pt>
    <dgm:pt modelId="{37A2F5A8-1326-49DF-917F-C3684B08CF4F}" type="pres">
      <dgm:prSet presAssocID="{280556A9-E35B-420B-AC1F-76D57FCB94C9}" presName="c13" presStyleLbl="node1" presStyleIdx="12" presStyleCnt="19"/>
      <dgm:spPr>
        <a:solidFill>
          <a:srgbClr val="00B050"/>
        </a:solidFill>
      </dgm:spPr>
    </dgm:pt>
    <dgm:pt modelId="{432CBBF5-2958-47B0-BE61-9D03FC0A97CD}" type="pres">
      <dgm:prSet presAssocID="{280556A9-E35B-420B-AC1F-76D57FCB94C9}" presName="c14" presStyleLbl="node1" presStyleIdx="13" presStyleCnt="19"/>
      <dgm:spPr>
        <a:solidFill>
          <a:srgbClr val="00B050"/>
        </a:solidFill>
      </dgm:spPr>
    </dgm:pt>
    <dgm:pt modelId="{983A81C4-FE9D-4A6A-9FCB-5047B2ECCF3A}" type="pres">
      <dgm:prSet presAssocID="{280556A9-E35B-420B-AC1F-76D57FCB94C9}" presName="c15" presStyleLbl="node1" presStyleIdx="14" presStyleCnt="19"/>
      <dgm:spPr>
        <a:solidFill>
          <a:srgbClr val="00B050"/>
        </a:solidFill>
      </dgm:spPr>
    </dgm:pt>
    <dgm:pt modelId="{63E5508E-9608-4BB6-9FC8-D20B9D3E2C5A}" type="pres">
      <dgm:prSet presAssocID="{280556A9-E35B-420B-AC1F-76D57FCB94C9}" presName="c16" presStyleLbl="node1" presStyleIdx="15" presStyleCnt="19"/>
      <dgm:spPr>
        <a:solidFill>
          <a:srgbClr val="00B050"/>
        </a:solidFill>
      </dgm:spPr>
    </dgm:pt>
    <dgm:pt modelId="{53ABFC77-4D68-4244-9411-B25BEE9DB9FB}" type="pres">
      <dgm:prSet presAssocID="{280556A9-E35B-420B-AC1F-76D57FCB94C9}" presName="c17" presStyleLbl="node1" presStyleIdx="16" presStyleCnt="19"/>
      <dgm:spPr>
        <a:solidFill>
          <a:srgbClr val="00B050"/>
        </a:solidFill>
      </dgm:spPr>
    </dgm:pt>
    <dgm:pt modelId="{E665639A-D514-4984-A0E0-229392D8C453}" type="pres">
      <dgm:prSet presAssocID="{280556A9-E35B-420B-AC1F-76D57FCB94C9}" presName="c18" presStyleLbl="node1" presStyleIdx="17" presStyleCnt="19"/>
      <dgm:spPr>
        <a:solidFill>
          <a:srgbClr val="00B050"/>
        </a:solidFill>
      </dgm:spPr>
    </dgm:pt>
    <dgm:pt modelId="{E41D1610-7187-4F2D-9A04-3F8E41B9BECD}" type="pres">
      <dgm:prSet presAssocID="{2332CF1E-2BAC-4DBD-A67D-6B416E2672D8}" presName="chevronComposite1" presStyleCnt="0"/>
      <dgm:spPr/>
    </dgm:pt>
    <dgm:pt modelId="{E16727B3-2B6F-48FB-990C-88AC2A0F51AC}" type="pres">
      <dgm:prSet presAssocID="{2332CF1E-2BAC-4DBD-A67D-6B416E2672D8}" presName="chevron1" presStyleLbl="sibTrans2D1" presStyleIdx="0" presStyleCnt="4"/>
      <dgm:spPr/>
    </dgm:pt>
    <dgm:pt modelId="{4C64C68F-37B0-4480-ACB0-3ED49CBA9ACF}" type="pres">
      <dgm:prSet presAssocID="{2332CF1E-2BAC-4DBD-A67D-6B416E2672D8}" presName="spChevron1" presStyleCnt="0"/>
      <dgm:spPr/>
    </dgm:pt>
    <dgm:pt modelId="{490F73A0-8863-4CCB-B1C6-01238BF632AA}" type="pres">
      <dgm:prSet presAssocID="{4F54ED54-5EEE-4FDF-B9B9-1D4446D42583}" presName="middle" presStyleCnt="0"/>
      <dgm:spPr/>
    </dgm:pt>
    <dgm:pt modelId="{CA5387F0-4F04-4CD1-A076-C28B0075DB9A}" type="pres">
      <dgm:prSet presAssocID="{4F54ED54-5EEE-4FDF-B9B9-1D4446D42583}" presName="parTxMid" presStyleLbl="revTx" presStyleIdx="2" presStyleCnt="9" custScaleX="118524"/>
      <dgm:spPr/>
    </dgm:pt>
    <dgm:pt modelId="{F223D90E-F4E1-42E0-BAA0-AFC585ACABDF}" type="pres">
      <dgm:prSet presAssocID="{4F54ED54-5EEE-4FDF-B9B9-1D4446D42583}" presName="desTxMid" presStyleLbl="revTx" presStyleIdx="3" presStyleCnt="9" custLinFactNeighborY="11152">
        <dgm:presLayoutVars>
          <dgm:bulletEnabled val="1"/>
        </dgm:presLayoutVars>
      </dgm:prSet>
      <dgm:spPr/>
    </dgm:pt>
    <dgm:pt modelId="{7FA62D9A-888D-4B0E-9EBB-A99803A2DDF0}" type="pres">
      <dgm:prSet presAssocID="{4F54ED54-5EEE-4FDF-B9B9-1D4446D42583}" presName="spMid" presStyleCnt="0"/>
      <dgm:spPr/>
    </dgm:pt>
    <dgm:pt modelId="{85DB8512-4CE2-4353-B967-23F5EA785383}" type="pres">
      <dgm:prSet presAssocID="{585F0640-8F5E-4E8D-9FA0-65DBF104A0C8}" presName="chevronComposite1" presStyleCnt="0"/>
      <dgm:spPr/>
    </dgm:pt>
    <dgm:pt modelId="{B2B1B37E-C452-43F8-A26A-68091104380E}" type="pres">
      <dgm:prSet presAssocID="{585F0640-8F5E-4E8D-9FA0-65DBF104A0C8}" presName="chevron1" presStyleLbl="sibTrans2D1" presStyleIdx="1" presStyleCnt="4"/>
      <dgm:spPr/>
    </dgm:pt>
    <dgm:pt modelId="{1B424020-C93B-42E6-B2D9-BA4CFE1D976E}" type="pres">
      <dgm:prSet presAssocID="{585F0640-8F5E-4E8D-9FA0-65DBF104A0C8}" presName="spChevron1" presStyleCnt="0"/>
      <dgm:spPr/>
    </dgm:pt>
    <dgm:pt modelId="{B23ECD07-2256-4B09-A815-E49BC026E737}" type="pres">
      <dgm:prSet presAssocID="{E607C6FE-D44C-49A0-B87C-2CB5DC4B6950}" presName="middle" presStyleCnt="0"/>
      <dgm:spPr/>
    </dgm:pt>
    <dgm:pt modelId="{65B6BDF1-5975-407A-AB3C-1949194C9C32}" type="pres">
      <dgm:prSet presAssocID="{E607C6FE-D44C-49A0-B87C-2CB5DC4B6950}" presName="parTxMid" presStyleLbl="revTx" presStyleIdx="4" presStyleCnt="9"/>
      <dgm:spPr/>
    </dgm:pt>
    <dgm:pt modelId="{FCDDD5D1-3753-4860-B4E5-C1954FA750D9}" type="pres">
      <dgm:prSet presAssocID="{E607C6FE-D44C-49A0-B87C-2CB5DC4B6950}" presName="desTxMid" presStyleLbl="revTx" presStyleIdx="5" presStyleCnt="9" custLinFactNeighborY="12530">
        <dgm:presLayoutVars>
          <dgm:bulletEnabled val="1"/>
        </dgm:presLayoutVars>
      </dgm:prSet>
      <dgm:spPr/>
    </dgm:pt>
    <dgm:pt modelId="{7ECB2C88-4AAD-4A52-B150-BB4B68EA0002}" type="pres">
      <dgm:prSet presAssocID="{E607C6FE-D44C-49A0-B87C-2CB5DC4B6950}" presName="spMid" presStyleCnt="0"/>
      <dgm:spPr/>
    </dgm:pt>
    <dgm:pt modelId="{3510237F-38B4-4EC5-8EFA-B2432FE90EE5}" type="pres">
      <dgm:prSet presAssocID="{A286A98C-DBCA-4E57-9FE1-B560A1FF3586}" presName="chevronComposite1" presStyleCnt="0"/>
      <dgm:spPr/>
    </dgm:pt>
    <dgm:pt modelId="{AB4650C5-06CB-4CBF-B2FD-2962C49E5B4A}" type="pres">
      <dgm:prSet presAssocID="{A286A98C-DBCA-4E57-9FE1-B560A1FF3586}" presName="chevron1" presStyleLbl="sibTrans2D1" presStyleIdx="2" presStyleCnt="4"/>
      <dgm:spPr/>
    </dgm:pt>
    <dgm:pt modelId="{3805CF38-2C35-446B-AC57-1475C0B52D71}" type="pres">
      <dgm:prSet presAssocID="{A286A98C-DBCA-4E57-9FE1-B560A1FF3586}" presName="spChevron1" presStyleCnt="0"/>
      <dgm:spPr/>
    </dgm:pt>
    <dgm:pt modelId="{5963CE5E-593E-4F96-9C99-CBD6629C4A0C}" type="pres">
      <dgm:prSet presAssocID="{FB62FFD8-0A64-4BFB-8338-7EAAE8FC2A00}" presName="middle" presStyleCnt="0"/>
      <dgm:spPr/>
    </dgm:pt>
    <dgm:pt modelId="{1E2C9B3A-4FB1-4FBC-BB2A-DE4E3B4105B3}" type="pres">
      <dgm:prSet presAssocID="{FB62FFD8-0A64-4BFB-8338-7EAAE8FC2A00}" presName="parTxMid" presStyleLbl="revTx" presStyleIdx="6" presStyleCnt="9"/>
      <dgm:spPr/>
    </dgm:pt>
    <dgm:pt modelId="{5933EE06-7F57-401A-AFBE-9F82FE470F56}" type="pres">
      <dgm:prSet presAssocID="{FB62FFD8-0A64-4BFB-8338-7EAAE8FC2A00}" presName="desTxMid" presStyleLbl="revTx" presStyleIdx="7" presStyleCnt="9" custLinFactNeighborY="6265">
        <dgm:presLayoutVars>
          <dgm:bulletEnabled val="1"/>
        </dgm:presLayoutVars>
      </dgm:prSet>
      <dgm:spPr/>
    </dgm:pt>
    <dgm:pt modelId="{04D1E316-D596-47F7-BC7C-B951734F0F17}" type="pres">
      <dgm:prSet presAssocID="{FB62FFD8-0A64-4BFB-8338-7EAAE8FC2A00}" presName="spMid" presStyleCnt="0"/>
      <dgm:spPr/>
    </dgm:pt>
    <dgm:pt modelId="{1135270E-042C-437F-9767-78BEBEA807A1}" type="pres">
      <dgm:prSet presAssocID="{A828CE84-A733-4B3A-8895-291DC00B8906}" presName="chevronComposite1" presStyleCnt="0"/>
      <dgm:spPr/>
    </dgm:pt>
    <dgm:pt modelId="{B9841C9C-1390-48C7-B2C0-86D1A98926FF}" type="pres">
      <dgm:prSet presAssocID="{A828CE84-A733-4B3A-8895-291DC00B8906}" presName="chevron1" presStyleLbl="sibTrans2D1" presStyleIdx="3" presStyleCnt="4" custLinFactNeighborX="-8428"/>
      <dgm:spPr/>
    </dgm:pt>
    <dgm:pt modelId="{34597F91-DAD1-442C-AE4C-ABE94C13DE83}" type="pres">
      <dgm:prSet presAssocID="{A828CE84-A733-4B3A-8895-291DC00B8906}" presName="spChevron1" presStyleCnt="0"/>
      <dgm:spPr/>
    </dgm:pt>
    <dgm:pt modelId="{7193E157-5816-47FF-94DC-9C09BEFC3149}" type="pres">
      <dgm:prSet presAssocID="{B8BBAD03-81F4-4AD2-A635-5008DDC60BC8}" presName="last" presStyleCnt="0"/>
      <dgm:spPr/>
    </dgm:pt>
    <dgm:pt modelId="{02623B03-3CCA-4A60-8A06-2BF15D8A7914}" type="pres">
      <dgm:prSet presAssocID="{B8BBAD03-81F4-4AD2-A635-5008DDC60BC8}" presName="circleTx" presStyleLbl="node1" presStyleIdx="18" presStyleCnt="19" custScaleX="127390" custScaleY="120204" custLinFactNeighborX="971"/>
      <dgm:spPr/>
    </dgm:pt>
    <dgm:pt modelId="{DEAEA480-C32D-4863-B7E5-340F9B23B567}" type="pres">
      <dgm:prSet presAssocID="{B8BBAD03-81F4-4AD2-A635-5008DDC60BC8}" presName="desTxN" presStyleLbl="revTx" presStyleIdx="8" presStyleCnt="9" custLinFactNeighborX="784" custLinFactNeighborY="22902">
        <dgm:presLayoutVars>
          <dgm:bulletEnabled val="1"/>
        </dgm:presLayoutVars>
      </dgm:prSet>
      <dgm:spPr/>
    </dgm:pt>
    <dgm:pt modelId="{26C501F2-E76C-4833-AB5E-D4696302AC6A}" type="pres">
      <dgm:prSet presAssocID="{B8BBAD03-81F4-4AD2-A635-5008DDC60BC8}" presName="spN" presStyleCnt="0"/>
      <dgm:spPr/>
    </dgm:pt>
  </dgm:ptLst>
  <dgm:cxnLst>
    <dgm:cxn modelId="{C72E2503-9AC7-41EB-BD80-63025A16060F}" srcId="{7D799DDC-0716-44A5-8573-5882AFAA1EFA}" destId="{B8BBAD03-81F4-4AD2-A635-5008DDC60BC8}" srcOrd="4" destOrd="0" parTransId="{A2041C95-0AB4-449E-8B31-D606596984B1}" sibTransId="{74FB4B9B-5077-4DF5-8FFD-2D999799D1E9}"/>
    <dgm:cxn modelId="{EFF1FB05-2EC9-43BC-8FDA-538074EA3721}" srcId="{7D799DDC-0716-44A5-8573-5882AFAA1EFA}" destId="{E607C6FE-D44C-49A0-B87C-2CB5DC4B6950}" srcOrd="2" destOrd="0" parTransId="{3143C0DD-1AD6-4C40-8E4D-032C8CC5CC55}" sibTransId="{A286A98C-DBCA-4E57-9FE1-B560A1FF3586}"/>
    <dgm:cxn modelId="{2660E814-0E0F-46A2-A64C-B3E015D28E29}" type="presOf" srcId="{7D799DDC-0716-44A5-8573-5882AFAA1EFA}" destId="{C6C75D6D-E628-47FD-8BF2-EE44FEB97228}" srcOrd="0" destOrd="0" presId="urn:microsoft.com/office/officeart/2009/3/layout/RandomtoResultProcess"/>
    <dgm:cxn modelId="{9DA3132C-BCF6-4615-A0AB-DACFDBB25DC9}" type="presOf" srcId="{280556A9-E35B-420B-AC1F-76D57FCB94C9}" destId="{8BE42475-82F1-4436-91C4-1FFBAC450253}" srcOrd="0" destOrd="0" presId="urn:microsoft.com/office/officeart/2009/3/layout/RandomtoResultProcess"/>
    <dgm:cxn modelId="{B26F9163-D3B6-43F5-803F-6A9071D1210D}" srcId="{B8BBAD03-81F4-4AD2-A635-5008DDC60BC8}" destId="{E6884F7F-137B-4A18-B4BE-6D8659D149BA}" srcOrd="0" destOrd="0" parTransId="{C9932194-0A68-42A0-B3AB-2A887F2F4A19}" sibTransId="{C66C5C85-81AE-41E8-ACEF-98030769A381}"/>
    <dgm:cxn modelId="{8259C944-B4B4-42A5-BE1F-AD72D9775B65}" type="presOf" srcId="{E607C6FE-D44C-49A0-B87C-2CB5DC4B6950}" destId="{65B6BDF1-5975-407A-AB3C-1949194C9C32}" srcOrd="0" destOrd="0" presId="urn:microsoft.com/office/officeart/2009/3/layout/RandomtoResultProcess"/>
    <dgm:cxn modelId="{6D4CC754-DDCF-4A4E-80E2-1765D6B1A4AB}" srcId="{7D799DDC-0716-44A5-8573-5882AFAA1EFA}" destId="{4F54ED54-5EEE-4FDF-B9B9-1D4446D42583}" srcOrd="1" destOrd="0" parTransId="{65E77277-BBBB-4D52-911C-D69D97ED82DD}" sibTransId="{585F0640-8F5E-4E8D-9FA0-65DBF104A0C8}"/>
    <dgm:cxn modelId="{C6AED77E-E0F4-4841-A412-D256FC004242}" srcId="{7D799DDC-0716-44A5-8573-5882AFAA1EFA}" destId="{FB62FFD8-0A64-4BFB-8338-7EAAE8FC2A00}" srcOrd="3" destOrd="0" parTransId="{1D7AACD0-2BB5-43D1-A0EE-9D69F629F677}" sibTransId="{A828CE84-A733-4B3A-8895-291DC00B8906}"/>
    <dgm:cxn modelId="{4E6EB59E-EA84-467A-90BF-54093797339B}" srcId="{280556A9-E35B-420B-AC1F-76D57FCB94C9}" destId="{310DF361-463F-4F48-AECB-C527B5782463}" srcOrd="0" destOrd="0" parTransId="{61F65DFD-8B88-4FCB-BB68-E8E8E3C5D240}" sibTransId="{C694607A-D87B-47B4-9BC3-0CF25D242590}"/>
    <dgm:cxn modelId="{AF2AA6A5-60AC-4397-87C7-77682BA0C1C2}" srcId="{FB62FFD8-0A64-4BFB-8338-7EAAE8FC2A00}" destId="{D00F9B71-E80E-48A1-9AB8-4E3E9A605172}" srcOrd="0" destOrd="0" parTransId="{5BFBEC1A-D227-4FB6-811A-DD064468C4E7}" sibTransId="{19E9B599-72A4-417C-A18C-363D81FA8865}"/>
    <dgm:cxn modelId="{E598BEAC-9C21-4C1F-B860-4B4304C2F28F}" type="presOf" srcId="{D00F9B71-E80E-48A1-9AB8-4E3E9A605172}" destId="{5933EE06-7F57-401A-AFBE-9F82FE470F56}" srcOrd="0" destOrd="0" presId="urn:microsoft.com/office/officeart/2009/3/layout/RandomtoResultProcess"/>
    <dgm:cxn modelId="{1400E4B1-C53E-4137-8F5C-7A1BDA6FD8E0}" type="presOf" srcId="{412C200B-6007-4845-9E1B-C6CE9D31D56E}" destId="{FCDDD5D1-3753-4860-B4E5-C1954FA750D9}" srcOrd="0" destOrd="0" presId="urn:microsoft.com/office/officeart/2009/3/layout/RandomtoResultProcess"/>
    <dgm:cxn modelId="{A06690C4-5C4B-41BA-8936-9CEA6B6E9547}" type="presOf" srcId="{46893FA1-F33A-4E1F-A502-913D8149B0DA}" destId="{F223D90E-F4E1-42E0-BAA0-AFC585ACABDF}" srcOrd="0" destOrd="0" presId="urn:microsoft.com/office/officeart/2009/3/layout/RandomtoResultProcess"/>
    <dgm:cxn modelId="{F938DFC9-5EF3-4335-AA5B-FE27239761A8}" srcId="{7D799DDC-0716-44A5-8573-5882AFAA1EFA}" destId="{280556A9-E35B-420B-AC1F-76D57FCB94C9}" srcOrd="0" destOrd="0" parTransId="{43CBF414-706D-474D-82A0-27E04983031D}" sibTransId="{2332CF1E-2BAC-4DBD-A67D-6B416E2672D8}"/>
    <dgm:cxn modelId="{2F2233CA-A016-4CB8-89E1-9F1F234736AF}" type="presOf" srcId="{FB62FFD8-0A64-4BFB-8338-7EAAE8FC2A00}" destId="{1E2C9B3A-4FB1-4FBC-BB2A-DE4E3B4105B3}" srcOrd="0" destOrd="0" presId="urn:microsoft.com/office/officeart/2009/3/layout/RandomtoResultProcess"/>
    <dgm:cxn modelId="{490750D0-AE4F-455B-91EC-636F141B5F00}" type="presOf" srcId="{4F54ED54-5EEE-4FDF-B9B9-1D4446D42583}" destId="{CA5387F0-4F04-4CD1-A076-C28B0075DB9A}" srcOrd="0" destOrd="0" presId="urn:microsoft.com/office/officeart/2009/3/layout/RandomtoResultProcess"/>
    <dgm:cxn modelId="{3435AED8-371D-4478-B6C1-19AE41F026E7}" srcId="{E607C6FE-D44C-49A0-B87C-2CB5DC4B6950}" destId="{412C200B-6007-4845-9E1B-C6CE9D31D56E}" srcOrd="0" destOrd="0" parTransId="{B3B0E19A-4C6A-4179-9045-376F8A0FCE57}" sibTransId="{3DC25017-CBA6-4EBA-88EE-75FA4BDD9FBA}"/>
    <dgm:cxn modelId="{DE852EE6-4C61-4C31-ABE1-A97893909A89}" type="presOf" srcId="{310DF361-463F-4F48-AECB-C527B5782463}" destId="{77670E74-E9B9-4773-BFA4-21ACCA51FB2D}" srcOrd="0" destOrd="0" presId="urn:microsoft.com/office/officeart/2009/3/layout/RandomtoResultProcess"/>
    <dgm:cxn modelId="{7F86CDEC-56E6-4CCF-A5FC-74F5700C17C7}" type="presOf" srcId="{E6884F7F-137B-4A18-B4BE-6D8659D149BA}" destId="{DEAEA480-C32D-4863-B7E5-340F9B23B567}" srcOrd="0" destOrd="0" presId="urn:microsoft.com/office/officeart/2009/3/layout/RandomtoResultProcess"/>
    <dgm:cxn modelId="{DED29DF2-AAE7-4F06-8D79-AE1DBE743E69}" type="presOf" srcId="{B8BBAD03-81F4-4AD2-A635-5008DDC60BC8}" destId="{02623B03-3CCA-4A60-8A06-2BF15D8A7914}" srcOrd="0" destOrd="0" presId="urn:microsoft.com/office/officeart/2009/3/layout/RandomtoResultProcess"/>
    <dgm:cxn modelId="{78D639F7-6C40-4780-A941-5CA36D0C068E}" srcId="{4F54ED54-5EEE-4FDF-B9B9-1D4446D42583}" destId="{46893FA1-F33A-4E1F-A502-913D8149B0DA}" srcOrd="0" destOrd="0" parTransId="{C5393BE0-74ED-4961-BE55-4E6B221A2E9B}" sibTransId="{338E2E62-D31D-414C-96BA-F1F5A563AF6A}"/>
    <dgm:cxn modelId="{9C82874E-4B40-4D69-9EC1-862C53037EF0}" type="presParOf" srcId="{C6C75D6D-E628-47FD-8BF2-EE44FEB97228}" destId="{DE885254-BF16-4279-91DF-AD3D1988B6E8}" srcOrd="0" destOrd="0" presId="urn:microsoft.com/office/officeart/2009/3/layout/RandomtoResultProcess"/>
    <dgm:cxn modelId="{AB79699F-3D67-411E-8832-C064ED6F087D}" type="presParOf" srcId="{DE885254-BF16-4279-91DF-AD3D1988B6E8}" destId="{8BE42475-82F1-4436-91C4-1FFBAC450253}" srcOrd="0" destOrd="0" presId="urn:microsoft.com/office/officeart/2009/3/layout/RandomtoResultProcess"/>
    <dgm:cxn modelId="{B67A8571-5AE9-4BCD-A6CA-6870096D52BD}" type="presParOf" srcId="{DE885254-BF16-4279-91DF-AD3D1988B6E8}" destId="{77670E74-E9B9-4773-BFA4-21ACCA51FB2D}" srcOrd="1" destOrd="0" presId="urn:microsoft.com/office/officeart/2009/3/layout/RandomtoResultProcess"/>
    <dgm:cxn modelId="{A6BDC167-BBCF-48BC-9498-3DC09F0A077D}" type="presParOf" srcId="{DE885254-BF16-4279-91DF-AD3D1988B6E8}" destId="{FAF3159A-E729-4941-B249-F605A5A3CBEC}" srcOrd="2" destOrd="0" presId="urn:microsoft.com/office/officeart/2009/3/layout/RandomtoResultProcess"/>
    <dgm:cxn modelId="{7EA6686D-C739-4928-925A-1B17875F682F}" type="presParOf" srcId="{DE885254-BF16-4279-91DF-AD3D1988B6E8}" destId="{C7CDBC96-63F9-4131-B5C2-9C9625C6679E}" srcOrd="3" destOrd="0" presId="urn:microsoft.com/office/officeart/2009/3/layout/RandomtoResultProcess"/>
    <dgm:cxn modelId="{FFA8293D-E34D-4A59-94B3-D61FE72EF7A7}" type="presParOf" srcId="{DE885254-BF16-4279-91DF-AD3D1988B6E8}" destId="{BDFBB2F5-5AC4-42E3-A8B7-5B776470A5D1}" srcOrd="4" destOrd="0" presId="urn:microsoft.com/office/officeart/2009/3/layout/RandomtoResultProcess"/>
    <dgm:cxn modelId="{2C802901-28A8-4680-9BBC-C326E624DB7F}" type="presParOf" srcId="{DE885254-BF16-4279-91DF-AD3D1988B6E8}" destId="{D0DD9B0E-665C-4B94-BB7F-1AC4242A502B}" srcOrd="5" destOrd="0" presId="urn:microsoft.com/office/officeart/2009/3/layout/RandomtoResultProcess"/>
    <dgm:cxn modelId="{F62445FD-ED0E-4012-8E30-6760A4A8A731}" type="presParOf" srcId="{DE885254-BF16-4279-91DF-AD3D1988B6E8}" destId="{E92F8041-C738-43B4-90A8-269F8113A103}" srcOrd="6" destOrd="0" presId="urn:microsoft.com/office/officeart/2009/3/layout/RandomtoResultProcess"/>
    <dgm:cxn modelId="{4881AD84-A47C-4C3F-9F3F-04E5BB22CFD9}" type="presParOf" srcId="{DE885254-BF16-4279-91DF-AD3D1988B6E8}" destId="{9B35F82D-98CD-4632-AE19-4307B3013EAA}" srcOrd="7" destOrd="0" presId="urn:microsoft.com/office/officeart/2009/3/layout/RandomtoResultProcess"/>
    <dgm:cxn modelId="{7A952754-1EB5-4911-9008-C16F9A24D53E}" type="presParOf" srcId="{DE885254-BF16-4279-91DF-AD3D1988B6E8}" destId="{BBD00D01-7115-4C2F-B8A2-05275C6AAB0D}" srcOrd="8" destOrd="0" presId="urn:microsoft.com/office/officeart/2009/3/layout/RandomtoResultProcess"/>
    <dgm:cxn modelId="{017CCE46-64A1-4D4C-83D4-3158E1CFBE00}" type="presParOf" srcId="{DE885254-BF16-4279-91DF-AD3D1988B6E8}" destId="{F6B6704B-E189-48A1-9E76-B2BE00F856FF}" srcOrd="9" destOrd="0" presId="urn:microsoft.com/office/officeart/2009/3/layout/RandomtoResultProcess"/>
    <dgm:cxn modelId="{37752E4E-F78E-4D9E-A56D-A3DE38C567D0}" type="presParOf" srcId="{DE885254-BF16-4279-91DF-AD3D1988B6E8}" destId="{258DFC6D-B26C-4260-83AA-C0BB0CFE90C0}" srcOrd="10" destOrd="0" presId="urn:microsoft.com/office/officeart/2009/3/layout/RandomtoResultProcess"/>
    <dgm:cxn modelId="{293E4C1D-610F-49B2-B038-62B9A06B38F6}" type="presParOf" srcId="{DE885254-BF16-4279-91DF-AD3D1988B6E8}" destId="{D2DFE0D2-BE75-4838-85C4-472D0AE434BA}" srcOrd="11" destOrd="0" presId="urn:microsoft.com/office/officeart/2009/3/layout/RandomtoResultProcess"/>
    <dgm:cxn modelId="{AD2563B7-A181-48C3-BA12-52AE394884CD}" type="presParOf" srcId="{DE885254-BF16-4279-91DF-AD3D1988B6E8}" destId="{58257401-3C79-48B4-946E-5776E24C66AC}" srcOrd="12" destOrd="0" presId="urn:microsoft.com/office/officeart/2009/3/layout/RandomtoResultProcess"/>
    <dgm:cxn modelId="{07BFD920-F04E-4363-AB7E-8432665F100F}" type="presParOf" srcId="{DE885254-BF16-4279-91DF-AD3D1988B6E8}" destId="{58582D0B-93F2-4AF0-992E-77E9DB191E50}" srcOrd="13" destOrd="0" presId="urn:microsoft.com/office/officeart/2009/3/layout/RandomtoResultProcess"/>
    <dgm:cxn modelId="{54AF6034-D9D9-4AA9-8113-87E32C8CF2B2}" type="presParOf" srcId="{DE885254-BF16-4279-91DF-AD3D1988B6E8}" destId="{37A2F5A8-1326-49DF-917F-C3684B08CF4F}" srcOrd="14" destOrd="0" presId="urn:microsoft.com/office/officeart/2009/3/layout/RandomtoResultProcess"/>
    <dgm:cxn modelId="{94420264-2852-4141-9431-73C82A8C5C09}" type="presParOf" srcId="{DE885254-BF16-4279-91DF-AD3D1988B6E8}" destId="{432CBBF5-2958-47B0-BE61-9D03FC0A97CD}" srcOrd="15" destOrd="0" presId="urn:microsoft.com/office/officeart/2009/3/layout/RandomtoResultProcess"/>
    <dgm:cxn modelId="{C90DE56C-15A3-4604-A0A4-E3B03C706910}" type="presParOf" srcId="{DE885254-BF16-4279-91DF-AD3D1988B6E8}" destId="{983A81C4-FE9D-4A6A-9FCB-5047B2ECCF3A}" srcOrd="16" destOrd="0" presId="urn:microsoft.com/office/officeart/2009/3/layout/RandomtoResultProcess"/>
    <dgm:cxn modelId="{6DEF9B19-5965-4631-8E0D-7383135661B2}" type="presParOf" srcId="{DE885254-BF16-4279-91DF-AD3D1988B6E8}" destId="{63E5508E-9608-4BB6-9FC8-D20B9D3E2C5A}" srcOrd="17" destOrd="0" presId="urn:microsoft.com/office/officeart/2009/3/layout/RandomtoResultProcess"/>
    <dgm:cxn modelId="{E9BAF1D6-49E9-478E-AD6E-F0C9F648E676}" type="presParOf" srcId="{DE885254-BF16-4279-91DF-AD3D1988B6E8}" destId="{53ABFC77-4D68-4244-9411-B25BEE9DB9FB}" srcOrd="18" destOrd="0" presId="urn:microsoft.com/office/officeart/2009/3/layout/RandomtoResultProcess"/>
    <dgm:cxn modelId="{B1248755-ED93-41AB-9951-B9C21D5E5A64}" type="presParOf" srcId="{DE885254-BF16-4279-91DF-AD3D1988B6E8}" destId="{E665639A-D514-4984-A0E0-229392D8C453}" srcOrd="19" destOrd="0" presId="urn:microsoft.com/office/officeart/2009/3/layout/RandomtoResultProcess"/>
    <dgm:cxn modelId="{777D4E22-8185-4403-9DC0-C48B603B41B4}" type="presParOf" srcId="{C6C75D6D-E628-47FD-8BF2-EE44FEB97228}" destId="{E41D1610-7187-4F2D-9A04-3F8E41B9BECD}" srcOrd="1" destOrd="0" presId="urn:microsoft.com/office/officeart/2009/3/layout/RandomtoResultProcess"/>
    <dgm:cxn modelId="{D9B8620C-F8A1-49AE-B5A9-63E145CB772F}" type="presParOf" srcId="{E41D1610-7187-4F2D-9A04-3F8E41B9BECD}" destId="{E16727B3-2B6F-48FB-990C-88AC2A0F51AC}" srcOrd="0" destOrd="0" presId="urn:microsoft.com/office/officeart/2009/3/layout/RandomtoResultProcess"/>
    <dgm:cxn modelId="{5FC47D45-14C2-4AC9-995D-8292DD7D39BB}" type="presParOf" srcId="{E41D1610-7187-4F2D-9A04-3F8E41B9BECD}" destId="{4C64C68F-37B0-4480-ACB0-3ED49CBA9ACF}" srcOrd="1" destOrd="0" presId="urn:microsoft.com/office/officeart/2009/3/layout/RandomtoResultProcess"/>
    <dgm:cxn modelId="{6F78B762-67BE-490A-BE35-6C267AF52592}" type="presParOf" srcId="{C6C75D6D-E628-47FD-8BF2-EE44FEB97228}" destId="{490F73A0-8863-4CCB-B1C6-01238BF632AA}" srcOrd="2" destOrd="0" presId="urn:microsoft.com/office/officeart/2009/3/layout/RandomtoResultProcess"/>
    <dgm:cxn modelId="{27AD8913-260A-488C-BBB6-149E2E1013AD}" type="presParOf" srcId="{490F73A0-8863-4CCB-B1C6-01238BF632AA}" destId="{CA5387F0-4F04-4CD1-A076-C28B0075DB9A}" srcOrd="0" destOrd="0" presId="urn:microsoft.com/office/officeart/2009/3/layout/RandomtoResultProcess"/>
    <dgm:cxn modelId="{A75589E3-9C0F-4E6D-9F88-144E8DCBAA7A}" type="presParOf" srcId="{490F73A0-8863-4CCB-B1C6-01238BF632AA}" destId="{F223D90E-F4E1-42E0-BAA0-AFC585ACABDF}" srcOrd="1" destOrd="0" presId="urn:microsoft.com/office/officeart/2009/3/layout/RandomtoResultProcess"/>
    <dgm:cxn modelId="{3DCBA5DE-0C8F-46FF-B3AF-2DBA6A8A234B}" type="presParOf" srcId="{490F73A0-8863-4CCB-B1C6-01238BF632AA}" destId="{7FA62D9A-888D-4B0E-9EBB-A99803A2DDF0}" srcOrd="2" destOrd="0" presId="urn:microsoft.com/office/officeart/2009/3/layout/RandomtoResultProcess"/>
    <dgm:cxn modelId="{359F167F-A4FF-4B7E-BA95-564C96EACD2B}" type="presParOf" srcId="{C6C75D6D-E628-47FD-8BF2-EE44FEB97228}" destId="{85DB8512-4CE2-4353-B967-23F5EA785383}" srcOrd="3" destOrd="0" presId="urn:microsoft.com/office/officeart/2009/3/layout/RandomtoResultProcess"/>
    <dgm:cxn modelId="{1C551824-41B2-4251-B957-49A73E607940}" type="presParOf" srcId="{85DB8512-4CE2-4353-B967-23F5EA785383}" destId="{B2B1B37E-C452-43F8-A26A-68091104380E}" srcOrd="0" destOrd="0" presId="urn:microsoft.com/office/officeart/2009/3/layout/RandomtoResultProcess"/>
    <dgm:cxn modelId="{DB79F17B-837C-4FF0-B6C3-CC59BC7B4942}" type="presParOf" srcId="{85DB8512-4CE2-4353-B967-23F5EA785383}" destId="{1B424020-C93B-42E6-B2D9-BA4CFE1D976E}" srcOrd="1" destOrd="0" presId="urn:microsoft.com/office/officeart/2009/3/layout/RandomtoResultProcess"/>
    <dgm:cxn modelId="{C67B4D24-A67C-4BF7-B580-9D3AFE68689A}" type="presParOf" srcId="{C6C75D6D-E628-47FD-8BF2-EE44FEB97228}" destId="{B23ECD07-2256-4B09-A815-E49BC026E737}" srcOrd="4" destOrd="0" presId="urn:microsoft.com/office/officeart/2009/3/layout/RandomtoResultProcess"/>
    <dgm:cxn modelId="{BE7A77D9-8B03-4119-94DE-EB4C6B1B265A}" type="presParOf" srcId="{B23ECD07-2256-4B09-A815-E49BC026E737}" destId="{65B6BDF1-5975-407A-AB3C-1949194C9C32}" srcOrd="0" destOrd="0" presId="urn:microsoft.com/office/officeart/2009/3/layout/RandomtoResultProcess"/>
    <dgm:cxn modelId="{62B55712-19C7-4EF9-8052-943ECC497FCC}" type="presParOf" srcId="{B23ECD07-2256-4B09-A815-E49BC026E737}" destId="{FCDDD5D1-3753-4860-B4E5-C1954FA750D9}" srcOrd="1" destOrd="0" presId="urn:microsoft.com/office/officeart/2009/3/layout/RandomtoResultProcess"/>
    <dgm:cxn modelId="{D090E2D4-EA28-4EB5-AF24-2D9C040B0E7D}" type="presParOf" srcId="{B23ECD07-2256-4B09-A815-E49BC026E737}" destId="{7ECB2C88-4AAD-4A52-B150-BB4B68EA0002}" srcOrd="2" destOrd="0" presId="urn:microsoft.com/office/officeart/2009/3/layout/RandomtoResultProcess"/>
    <dgm:cxn modelId="{D04DDF06-4CC3-4952-A0CC-4D1E59F71D2F}" type="presParOf" srcId="{C6C75D6D-E628-47FD-8BF2-EE44FEB97228}" destId="{3510237F-38B4-4EC5-8EFA-B2432FE90EE5}" srcOrd="5" destOrd="0" presId="urn:microsoft.com/office/officeart/2009/3/layout/RandomtoResultProcess"/>
    <dgm:cxn modelId="{266D2572-0DA9-4C03-9287-34676C6FD476}" type="presParOf" srcId="{3510237F-38B4-4EC5-8EFA-B2432FE90EE5}" destId="{AB4650C5-06CB-4CBF-B2FD-2962C49E5B4A}" srcOrd="0" destOrd="0" presId="urn:microsoft.com/office/officeart/2009/3/layout/RandomtoResultProcess"/>
    <dgm:cxn modelId="{A7365814-25DD-4918-9E4E-03EBB877886B}" type="presParOf" srcId="{3510237F-38B4-4EC5-8EFA-B2432FE90EE5}" destId="{3805CF38-2C35-446B-AC57-1475C0B52D71}" srcOrd="1" destOrd="0" presId="urn:microsoft.com/office/officeart/2009/3/layout/RandomtoResultProcess"/>
    <dgm:cxn modelId="{B82FA32A-7EC7-4EA4-BC15-92F149418B0B}" type="presParOf" srcId="{C6C75D6D-E628-47FD-8BF2-EE44FEB97228}" destId="{5963CE5E-593E-4F96-9C99-CBD6629C4A0C}" srcOrd="6" destOrd="0" presId="urn:microsoft.com/office/officeart/2009/3/layout/RandomtoResultProcess"/>
    <dgm:cxn modelId="{16EF048E-C363-4BDF-BB8B-17CE0DCA1CF6}" type="presParOf" srcId="{5963CE5E-593E-4F96-9C99-CBD6629C4A0C}" destId="{1E2C9B3A-4FB1-4FBC-BB2A-DE4E3B4105B3}" srcOrd="0" destOrd="0" presId="urn:microsoft.com/office/officeart/2009/3/layout/RandomtoResultProcess"/>
    <dgm:cxn modelId="{FF0C31AB-8D25-473D-A8E2-CD3548C78BE3}" type="presParOf" srcId="{5963CE5E-593E-4F96-9C99-CBD6629C4A0C}" destId="{5933EE06-7F57-401A-AFBE-9F82FE470F56}" srcOrd="1" destOrd="0" presId="urn:microsoft.com/office/officeart/2009/3/layout/RandomtoResultProcess"/>
    <dgm:cxn modelId="{410AC838-1E73-440E-9090-C8C114C8A485}" type="presParOf" srcId="{5963CE5E-593E-4F96-9C99-CBD6629C4A0C}" destId="{04D1E316-D596-47F7-BC7C-B951734F0F17}" srcOrd="2" destOrd="0" presId="urn:microsoft.com/office/officeart/2009/3/layout/RandomtoResultProcess"/>
    <dgm:cxn modelId="{4C4B524D-5E2A-439F-89C1-498DEACC807A}" type="presParOf" srcId="{C6C75D6D-E628-47FD-8BF2-EE44FEB97228}" destId="{1135270E-042C-437F-9767-78BEBEA807A1}" srcOrd="7" destOrd="0" presId="urn:microsoft.com/office/officeart/2009/3/layout/RandomtoResultProcess"/>
    <dgm:cxn modelId="{9203A29B-3523-414B-BC2C-66039786E70A}" type="presParOf" srcId="{1135270E-042C-437F-9767-78BEBEA807A1}" destId="{B9841C9C-1390-48C7-B2C0-86D1A98926FF}" srcOrd="0" destOrd="0" presId="urn:microsoft.com/office/officeart/2009/3/layout/RandomtoResultProcess"/>
    <dgm:cxn modelId="{25B142B2-5A8B-4D71-B545-FCF51E109050}" type="presParOf" srcId="{1135270E-042C-437F-9767-78BEBEA807A1}" destId="{34597F91-DAD1-442C-AE4C-ABE94C13DE83}" srcOrd="1" destOrd="0" presId="urn:microsoft.com/office/officeart/2009/3/layout/RandomtoResultProcess"/>
    <dgm:cxn modelId="{A82CFE59-D436-457A-9864-3B80C57A8CC1}" type="presParOf" srcId="{C6C75D6D-E628-47FD-8BF2-EE44FEB97228}" destId="{7193E157-5816-47FF-94DC-9C09BEFC3149}" srcOrd="8" destOrd="0" presId="urn:microsoft.com/office/officeart/2009/3/layout/RandomtoResultProcess"/>
    <dgm:cxn modelId="{F79C56C7-3843-4AED-A02E-04CAA55F38C8}" type="presParOf" srcId="{7193E157-5816-47FF-94DC-9C09BEFC3149}" destId="{02623B03-3CCA-4A60-8A06-2BF15D8A7914}" srcOrd="0" destOrd="0" presId="urn:microsoft.com/office/officeart/2009/3/layout/RandomtoResultProcess"/>
    <dgm:cxn modelId="{C09033A0-7383-4C27-9707-84ABC81F19FD}" type="presParOf" srcId="{7193E157-5816-47FF-94DC-9C09BEFC3149}" destId="{DEAEA480-C32D-4863-B7E5-340F9B23B567}" srcOrd="1" destOrd="0" presId="urn:microsoft.com/office/officeart/2009/3/layout/RandomtoResultProcess"/>
    <dgm:cxn modelId="{6A374415-9384-4638-B568-56598532B1F9}" type="presParOf" srcId="{7193E157-5816-47FF-94DC-9C09BEFC3149}" destId="{26C501F2-E76C-4833-AB5E-D4696302AC6A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42475-82F1-4436-91C4-1FFBAC450253}">
      <dsp:nvSpPr>
        <dsp:cNvPr id="0" name=""/>
        <dsp:cNvSpPr/>
      </dsp:nvSpPr>
      <dsp:spPr>
        <a:xfrm>
          <a:off x="1131" y="1145372"/>
          <a:ext cx="1948626" cy="54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00B050"/>
              </a:solidFill>
            </a:rPr>
            <a:t>Requirements</a:t>
          </a:r>
        </a:p>
      </dsp:txBody>
      <dsp:txXfrm>
        <a:off x="1131" y="1145372"/>
        <a:ext cx="1948626" cy="548621"/>
      </dsp:txXfrm>
    </dsp:sp>
    <dsp:sp modelId="{77670E74-E9B9-4773-BFA4-21ACCA51FB2D}">
      <dsp:nvSpPr>
        <dsp:cNvPr id="0" name=""/>
        <dsp:cNvSpPr/>
      </dsp:nvSpPr>
      <dsp:spPr>
        <a:xfrm>
          <a:off x="143054" y="2485305"/>
          <a:ext cx="1664781" cy="102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B050"/>
              </a:solidFill>
            </a:rPr>
            <a:t>Record the expectations, goals, and risks of project</a:t>
          </a:r>
        </a:p>
      </dsp:txBody>
      <dsp:txXfrm>
        <a:off x="143054" y="2485305"/>
        <a:ext cx="1664781" cy="1027848"/>
      </dsp:txXfrm>
    </dsp:sp>
    <dsp:sp modelId="{FAF3159A-E729-4941-B249-F605A5A3CBEC}">
      <dsp:nvSpPr>
        <dsp:cNvPr id="0" name=""/>
        <dsp:cNvSpPr/>
      </dsp:nvSpPr>
      <dsp:spPr>
        <a:xfrm>
          <a:off x="141162" y="1004674"/>
          <a:ext cx="132425" cy="13242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DBC96-63F9-4131-B5C2-9C9625C6679E}">
      <dsp:nvSpPr>
        <dsp:cNvPr id="0" name=""/>
        <dsp:cNvSpPr/>
      </dsp:nvSpPr>
      <dsp:spPr>
        <a:xfrm>
          <a:off x="233860" y="819278"/>
          <a:ext cx="132425" cy="13242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BB2F5-5AC4-42E3-A8B7-5B776470A5D1}">
      <dsp:nvSpPr>
        <dsp:cNvPr id="0" name=""/>
        <dsp:cNvSpPr/>
      </dsp:nvSpPr>
      <dsp:spPr>
        <a:xfrm>
          <a:off x="456336" y="856357"/>
          <a:ext cx="208097" cy="20809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D9B0E-665C-4B94-BB7F-1AC4242A502B}">
      <dsp:nvSpPr>
        <dsp:cNvPr id="0" name=""/>
        <dsp:cNvSpPr/>
      </dsp:nvSpPr>
      <dsp:spPr>
        <a:xfrm>
          <a:off x="641732" y="652421"/>
          <a:ext cx="132425" cy="13242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F8041-C738-43B4-90A8-269F8113A103}">
      <dsp:nvSpPr>
        <dsp:cNvPr id="0" name=""/>
        <dsp:cNvSpPr/>
      </dsp:nvSpPr>
      <dsp:spPr>
        <a:xfrm>
          <a:off x="882747" y="578263"/>
          <a:ext cx="132425" cy="13242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5F82D-98CD-4632-AE19-4307B3013EAA}">
      <dsp:nvSpPr>
        <dsp:cNvPr id="0" name=""/>
        <dsp:cNvSpPr/>
      </dsp:nvSpPr>
      <dsp:spPr>
        <a:xfrm>
          <a:off x="1179380" y="708040"/>
          <a:ext cx="132425" cy="13242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00D01-7115-4C2F-B8A2-05275C6AAB0D}">
      <dsp:nvSpPr>
        <dsp:cNvPr id="0" name=""/>
        <dsp:cNvSpPr/>
      </dsp:nvSpPr>
      <dsp:spPr>
        <a:xfrm>
          <a:off x="1364777" y="800738"/>
          <a:ext cx="208097" cy="20809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6704B-E189-48A1-9E76-B2BE00F856FF}">
      <dsp:nvSpPr>
        <dsp:cNvPr id="0" name=""/>
        <dsp:cNvSpPr/>
      </dsp:nvSpPr>
      <dsp:spPr>
        <a:xfrm>
          <a:off x="1624331" y="1004674"/>
          <a:ext cx="132425" cy="13242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DFC6D-B26C-4260-83AA-C0BB0CFE90C0}">
      <dsp:nvSpPr>
        <dsp:cNvPr id="0" name=""/>
        <dsp:cNvSpPr/>
      </dsp:nvSpPr>
      <dsp:spPr>
        <a:xfrm>
          <a:off x="1242845" y="1025514"/>
          <a:ext cx="132425" cy="13242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FE0D2-BE75-4838-85C4-472D0AE434BA}">
      <dsp:nvSpPr>
        <dsp:cNvPr id="0" name=""/>
        <dsp:cNvSpPr/>
      </dsp:nvSpPr>
      <dsp:spPr>
        <a:xfrm>
          <a:off x="771509" y="819278"/>
          <a:ext cx="340523" cy="34052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7401-3C79-48B4-946E-5776E24C66AC}">
      <dsp:nvSpPr>
        <dsp:cNvPr id="0" name=""/>
        <dsp:cNvSpPr/>
      </dsp:nvSpPr>
      <dsp:spPr>
        <a:xfrm>
          <a:off x="767735" y="1628410"/>
          <a:ext cx="132425" cy="13242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82D0B-93F2-4AF0-992E-77E9DB191E50}">
      <dsp:nvSpPr>
        <dsp:cNvPr id="0" name=""/>
        <dsp:cNvSpPr/>
      </dsp:nvSpPr>
      <dsp:spPr>
        <a:xfrm>
          <a:off x="159702" y="1690640"/>
          <a:ext cx="208097" cy="20809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2F5A8-1326-49DF-917F-C3684B08CF4F}">
      <dsp:nvSpPr>
        <dsp:cNvPr id="0" name=""/>
        <dsp:cNvSpPr/>
      </dsp:nvSpPr>
      <dsp:spPr>
        <a:xfrm>
          <a:off x="437796" y="1838956"/>
          <a:ext cx="302687" cy="30268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CBBF5-2958-47B0-BE61-9D03FC0A97CD}">
      <dsp:nvSpPr>
        <dsp:cNvPr id="0" name=""/>
        <dsp:cNvSpPr/>
      </dsp:nvSpPr>
      <dsp:spPr>
        <a:xfrm>
          <a:off x="827128" y="2079971"/>
          <a:ext cx="132425" cy="13242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A81C4-FE9D-4A6A-9FCB-5047B2ECCF3A}">
      <dsp:nvSpPr>
        <dsp:cNvPr id="0" name=""/>
        <dsp:cNvSpPr/>
      </dsp:nvSpPr>
      <dsp:spPr>
        <a:xfrm>
          <a:off x="901286" y="1838956"/>
          <a:ext cx="208097" cy="20809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5508E-9608-4BB6-9FC8-D20B9D3E2C5A}">
      <dsp:nvSpPr>
        <dsp:cNvPr id="0" name=""/>
        <dsp:cNvSpPr/>
      </dsp:nvSpPr>
      <dsp:spPr>
        <a:xfrm>
          <a:off x="1086682" y="2098511"/>
          <a:ext cx="132425" cy="13242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FC77-4D68-4244-9411-B25BEE9DB9FB}">
      <dsp:nvSpPr>
        <dsp:cNvPr id="0" name=""/>
        <dsp:cNvSpPr/>
      </dsp:nvSpPr>
      <dsp:spPr>
        <a:xfrm>
          <a:off x="1253539" y="1801877"/>
          <a:ext cx="302687" cy="30268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5639A-D514-4984-A0E0-229392D8C453}">
      <dsp:nvSpPr>
        <dsp:cNvPr id="0" name=""/>
        <dsp:cNvSpPr/>
      </dsp:nvSpPr>
      <dsp:spPr>
        <a:xfrm>
          <a:off x="1661410" y="1727719"/>
          <a:ext cx="208097" cy="20809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727B3-2B6F-48FB-990C-88AC2A0F51AC}">
      <dsp:nvSpPr>
        <dsp:cNvPr id="0" name=""/>
        <dsp:cNvSpPr/>
      </dsp:nvSpPr>
      <dsp:spPr>
        <a:xfrm>
          <a:off x="1949758" y="856049"/>
          <a:ext cx="611153" cy="1166758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387F0-4F04-4CD1-A076-C28B0075DB9A}">
      <dsp:nvSpPr>
        <dsp:cNvPr id="0" name=""/>
        <dsp:cNvSpPr/>
      </dsp:nvSpPr>
      <dsp:spPr>
        <a:xfrm>
          <a:off x="2560911" y="856615"/>
          <a:ext cx="1975536" cy="116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 Package Development</a:t>
          </a:r>
        </a:p>
      </dsp:txBody>
      <dsp:txXfrm>
        <a:off x="2560911" y="856615"/>
        <a:ext cx="1975536" cy="1166747"/>
      </dsp:txXfrm>
    </dsp:sp>
    <dsp:sp modelId="{F223D90E-F4E1-42E0-BAA0-AFC585ACABDF}">
      <dsp:nvSpPr>
        <dsp:cNvPr id="0" name=""/>
        <dsp:cNvSpPr/>
      </dsp:nvSpPr>
      <dsp:spPr>
        <a:xfrm>
          <a:off x="2715289" y="2443009"/>
          <a:ext cx="1666781" cy="102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Implementation of requirements into R package</a:t>
          </a:r>
        </a:p>
      </dsp:txBody>
      <dsp:txXfrm>
        <a:off x="2715289" y="2443009"/>
        <a:ext cx="1666781" cy="1027848"/>
      </dsp:txXfrm>
    </dsp:sp>
    <dsp:sp modelId="{B2B1B37E-C452-43F8-A26A-68091104380E}">
      <dsp:nvSpPr>
        <dsp:cNvPr id="0" name=""/>
        <dsp:cNvSpPr/>
      </dsp:nvSpPr>
      <dsp:spPr>
        <a:xfrm>
          <a:off x="4536448" y="856049"/>
          <a:ext cx="611153" cy="1166758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BDF1-5975-407A-AB3C-1949194C9C32}">
      <dsp:nvSpPr>
        <dsp:cNvPr id="0" name=""/>
        <dsp:cNvSpPr/>
      </dsp:nvSpPr>
      <dsp:spPr>
        <a:xfrm>
          <a:off x="5147601" y="856615"/>
          <a:ext cx="1666781" cy="116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Cases</a:t>
          </a:r>
        </a:p>
      </dsp:txBody>
      <dsp:txXfrm>
        <a:off x="5147601" y="856615"/>
        <a:ext cx="1666781" cy="1166747"/>
      </dsp:txXfrm>
    </dsp:sp>
    <dsp:sp modelId="{FCDDD5D1-3753-4860-B4E5-C1954FA750D9}">
      <dsp:nvSpPr>
        <dsp:cNvPr id="0" name=""/>
        <dsp:cNvSpPr/>
      </dsp:nvSpPr>
      <dsp:spPr>
        <a:xfrm>
          <a:off x="5147601" y="2457173"/>
          <a:ext cx="1666781" cy="102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Describes how code meets specifications</a:t>
          </a:r>
        </a:p>
      </dsp:txBody>
      <dsp:txXfrm>
        <a:off x="5147601" y="2457173"/>
        <a:ext cx="1666781" cy="1027848"/>
      </dsp:txXfrm>
    </dsp:sp>
    <dsp:sp modelId="{AB4650C5-06CB-4CBF-B2FD-2962C49E5B4A}">
      <dsp:nvSpPr>
        <dsp:cNvPr id="0" name=""/>
        <dsp:cNvSpPr/>
      </dsp:nvSpPr>
      <dsp:spPr>
        <a:xfrm>
          <a:off x="6814382" y="856049"/>
          <a:ext cx="611153" cy="1166758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C9B3A-4FB1-4FBC-BB2A-DE4E3B4105B3}">
      <dsp:nvSpPr>
        <dsp:cNvPr id="0" name=""/>
        <dsp:cNvSpPr/>
      </dsp:nvSpPr>
      <dsp:spPr>
        <a:xfrm>
          <a:off x="7425536" y="856615"/>
          <a:ext cx="1666781" cy="116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Code</a:t>
          </a:r>
        </a:p>
      </dsp:txBody>
      <dsp:txXfrm>
        <a:off x="7425536" y="856615"/>
        <a:ext cx="1666781" cy="1166747"/>
      </dsp:txXfrm>
    </dsp:sp>
    <dsp:sp modelId="{5933EE06-7F57-401A-AFBE-9F82FE470F56}">
      <dsp:nvSpPr>
        <dsp:cNvPr id="0" name=""/>
        <dsp:cNvSpPr/>
      </dsp:nvSpPr>
      <dsp:spPr>
        <a:xfrm>
          <a:off x="7425536" y="2392778"/>
          <a:ext cx="1666781" cy="102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Implementation of the test cases in code</a:t>
          </a:r>
        </a:p>
      </dsp:txBody>
      <dsp:txXfrm>
        <a:off x="7425536" y="2392778"/>
        <a:ext cx="1666781" cy="1027848"/>
      </dsp:txXfrm>
    </dsp:sp>
    <dsp:sp modelId="{B9841C9C-1390-48C7-B2C0-86D1A98926FF}">
      <dsp:nvSpPr>
        <dsp:cNvPr id="0" name=""/>
        <dsp:cNvSpPr/>
      </dsp:nvSpPr>
      <dsp:spPr>
        <a:xfrm>
          <a:off x="9040809" y="856049"/>
          <a:ext cx="611153" cy="1166758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23B03-3CCA-4A60-8A06-2BF15D8A7914}">
      <dsp:nvSpPr>
        <dsp:cNvPr id="0" name=""/>
        <dsp:cNvSpPr/>
      </dsp:nvSpPr>
      <dsp:spPr>
        <a:xfrm>
          <a:off x="9704602" y="630155"/>
          <a:ext cx="1804816" cy="1703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Validation Report</a:t>
          </a:r>
        </a:p>
      </dsp:txBody>
      <dsp:txXfrm>
        <a:off x="9968911" y="879555"/>
        <a:ext cx="1276198" cy="1204207"/>
      </dsp:txXfrm>
    </dsp:sp>
    <dsp:sp modelId="{DEAEA480-C32D-4863-B7E5-340F9B23B567}">
      <dsp:nvSpPr>
        <dsp:cNvPr id="0" name=""/>
        <dsp:cNvSpPr/>
      </dsp:nvSpPr>
      <dsp:spPr>
        <a:xfrm>
          <a:off x="9785555" y="2563781"/>
          <a:ext cx="1666781" cy="102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Combines all prior content into report documenting proof that code meets specifications</a:t>
          </a:r>
        </a:p>
      </dsp:txBody>
      <dsp:txXfrm>
        <a:off x="9785555" y="2563781"/>
        <a:ext cx="1666781" cy="1027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needed to author requirements?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vt_use_req</a:t>
            </a:r>
            <a:r>
              <a:rPr lang="en-US" dirty="0"/>
              <a:t> creates a new requirement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3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9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35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0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7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08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0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 anticipates that validation information is stored with the following folder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report RMD file which holds unevaluated code, and depends on contents of validation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validation folder which includes: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Validation components: requirements, test cases and test code, each in their own sub-folder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validation.yml</a:t>
            </a:r>
            <a:r>
              <a:rPr lang="en-US" dirty="0"/>
              <a:t>: file containing configuration details. These are accessed and managed via {</a:t>
            </a:r>
            <a:r>
              <a:rPr lang="en-US" dirty="0" err="1"/>
              <a:t>valtools</a:t>
            </a:r>
            <a:r>
              <a:rPr lang="en-US" dirty="0"/>
              <a:t>} helper functions and include information such as: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Working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Output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User details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Ordering of validation child files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[Optional] change log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Various files for compatibility with git and </a:t>
            </a:r>
            <a:r>
              <a:rPr lang="en-US" dirty="0" err="1"/>
              <a:t>usethis</a:t>
            </a:r>
            <a:r>
              <a:rPr lang="en-US" dirty="0"/>
              <a:t> (via here)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few ways to add this skeleton to your project: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vt_use_validation</a:t>
            </a:r>
            <a:r>
              <a:rPr lang="en-US" dirty="0"/>
              <a:t>`: add just the validation folder to an existing directory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vt_create_package</a:t>
            </a:r>
            <a:r>
              <a:rPr lang="en-US" dirty="0"/>
              <a:t>`: initiate a new R package via {</a:t>
            </a:r>
            <a:r>
              <a:rPr lang="en-US" dirty="0" err="1"/>
              <a:t>usethis</a:t>
            </a:r>
            <a:r>
              <a:rPr lang="en-US" dirty="0"/>
              <a:t>} and include validation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 anticipates that validation information is stored with the following folder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report RMD file which holds unevaluated code, and depends on contents of validation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validation folder which includes: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Validation components: requirements, test cases and test code, each in their own sub-folder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validation.yml</a:t>
            </a:r>
            <a:r>
              <a:rPr lang="en-US" dirty="0"/>
              <a:t>: file containing configuration details. These are accessed and managed via {</a:t>
            </a:r>
            <a:r>
              <a:rPr lang="en-US" dirty="0" err="1"/>
              <a:t>valtools</a:t>
            </a:r>
            <a:r>
              <a:rPr lang="en-US" dirty="0"/>
              <a:t>} helper functions and include information such as: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Working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Output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User details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Ordering of validation child files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[Optional] change log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Various files for compatibility with git and </a:t>
            </a:r>
            <a:r>
              <a:rPr lang="en-US" dirty="0" err="1"/>
              <a:t>usethis</a:t>
            </a:r>
            <a:r>
              <a:rPr lang="en-US" dirty="0"/>
              <a:t> (via here)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few ways to add this skeleton to your project: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vt_use_validation</a:t>
            </a:r>
            <a:r>
              <a:rPr lang="en-US" dirty="0"/>
              <a:t>`: add just the validation folder to an existing directory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vt_create_package</a:t>
            </a:r>
            <a:r>
              <a:rPr lang="en-US" dirty="0"/>
              <a:t>`: initiate a new R package via {</a:t>
            </a:r>
            <a:r>
              <a:rPr lang="en-US" dirty="0" err="1"/>
              <a:t>usethis</a:t>
            </a:r>
            <a:r>
              <a:rPr lang="en-US" dirty="0"/>
              <a:t>} and include validation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9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Taking a step back to FDA guidance, there is no mention of the infrastructure to manage components of validation. {</a:t>
            </a:r>
            <a:r>
              <a:rPr lang="en-US" dirty="0" err="1"/>
              <a:t>valtools</a:t>
            </a:r>
            <a:r>
              <a:rPr lang="en-US" dirty="0"/>
              <a:t>} implements a framework for handling the organization of validation of R packages, so authors can focus on content creation.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cannot help you decide what goes into components of validation. Requirements, Test cases, test code still need to be authored and subject to human 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1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F280-B026-4EF9-886C-BAB3F96C60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Elements of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- </a:t>
            </a:r>
            <a:r>
              <a:rPr lang="en-US" dirty="0" err="1"/>
              <a:t>vt_use_req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/>
              <a:t>Key Arguments</a:t>
            </a:r>
          </a:p>
          <a:p>
            <a:pPr lvl="1"/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b="1" dirty="0"/>
              <a:t>name</a:t>
            </a:r>
            <a:r>
              <a:rPr lang="en-US" sz="2400" dirty="0"/>
              <a:t> – Name of the new requirement. Automatically adds an `md` extension if not provided. `md` and `</a:t>
            </a:r>
            <a:r>
              <a:rPr lang="en-US" sz="2400" dirty="0" err="1"/>
              <a:t>Rmd</a:t>
            </a:r>
            <a:r>
              <a:rPr lang="en-US" sz="2400" dirty="0"/>
              <a:t>` acceptable extensions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b="1" dirty="0"/>
              <a:t>username</a:t>
            </a:r>
            <a:r>
              <a:rPr lang="en-US" sz="2400" dirty="0"/>
              <a:t> – Name of the person creating the requirement</a:t>
            </a:r>
          </a:p>
        </p:txBody>
      </p:sp>
    </p:spTree>
    <p:extLst>
      <p:ext uri="{BB962C8B-B14F-4D97-AF65-F5344CB8AC3E}">
        <p14:creationId xmlns:p14="http://schemas.microsoft.com/office/powerpoint/2010/main" val="67865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74AFA-7531-41F9-ACA4-E3C32127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63" y="1396015"/>
            <a:ext cx="8800076" cy="48889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0E812E-FA7B-47C0-BD76-8A0569A8184D}"/>
              </a:ext>
            </a:extLst>
          </p:cNvPr>
          <p:cNvSpPr txBox="1">
            <a:spLocks/>
          </p:cNvSpPr>
          <p:nvPr/>
        </p:nvSpPr>
        <p:spPr>
          <a:xfrm>
            <a:off x="721488" y="332007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** interactive prompting</a:t>
            </a:r>
          </a:p>
        </p:txBody>
      </p:sp>
    </p:spTree>
    <p:extLst>
      <p:ext uri="{BB962C8B-B14F-4D97-AF65-F5344CB8AC3E}">
        <p14:creationId xmlns:p14="http://schemas.microsoft.com/office/powerpoint/2010/main" val="328548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- </a:t>
            </a:r>
            <a:r>
              <a:rPr lang="en-US" dirty="0" err="1"/>
              <a:t>vt_use_req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54" y="2145289"/>
            <a:ext cx="11546818" cy="406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16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Requirements Report</a:t>
            </a:r>
          </a:p>
        </p:txBody>
      </p:sp>
    </p:spTree>
    <p:extLst>
      <p:ext uri="{BB962C8B-B14F-4D97-AF65-F5344CB8AC3E}">
        <p14:creationId xmlns:p14="http://schemas.microsoft.com/office/powerpoint/2010/main" val="178973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infrastructure</a:t>
            </a:r>
          </a:p>
        </p:txBody>
      </p:sp>
      <p:pic>
        <p:nvPicPr>
          <p:cNvPr id="6" name="Picture 5" descr="Screenshot of folder structure expected by valtools for validation elements">
            <a:extLst>
              <a:ext uri="{FF2B5EF4-FFF2-40B4-BE49-F238E27FC236}">
                <a16:creationId xmlns:a16="http://schemas.microsoft.com/office/drawing/2014/main" id="{E63E870D-0347-4322-B695-F267DBD6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02" y="2014194"/>
            <a:ext cx="4374995" cy="36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Helper – </a:t>
            </a:r>
            <a:r>
              <a:rPr lang="en-US" dirty="0" err="1"/>
              <a:t>vt_file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0DF86C-F347-45D2-92E0-C4E5AFB63439}"/>
              </a:ext>
            </a:extLst>
          </p:cNvPr>
          <p:cNvSpPr/>
          <p:nvPr/>
        </p:nvSpPr>
        <p:spPr>
          <a:xfrm>
            <a:off x="1175133" y="2099960"/>
            <a:ext cx="10058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Key Arguments</a:t>
            </a:r>
          </a:p>
          <a:p>
            <a:pPr lvl="1"/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b="1" dirty="0"/>
              <a:t>file</a:t>
            </a:r>
            <a:r>
              <a:rPr lang="en-US" sz="2400" dirty="0"/>
              <a:t> – path to the file to render</a:t>
            </a:r>
          </a:p>
          <a:p>
            <a:pPr lvl="2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Strips </a:t>
            </a:r>
            <a:r>
              <a:rPr lang="en-US" sz="2400" dirty="0" err="1"/>
              <a:t>roxygen</a:t>
            </a:r>
            <a:r>
              <a:rPr lang="en-US" sz="2400" dirty="0"/>
              <a:t> header and renders file into markdown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Vectorized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1E89A-74E3-483A-8723-B1AEF282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028454"/>
            <a:ext cx="111252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6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Helper – </a:t>
            </a:r>
            <a:r>
              <a:rPr lang="en-US" dirty="0" err="1"/>
              <a:t>vt_path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0DF86C-F347-45D2-92E0-C4E5AFB63439}"/>
              </a:ext>
            </a:extLst>
          </p:cNvPr>
          <p:cNvSpPr/>
          <p:nvPr/>
        </p:nvSpPr>
        <p:spPr>
          <a:xfrm>
            <a:off x="1175133" y="2099960"/>
            <a:ext cx="10058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Key Arguments</a:t>
            </a:r>
          </a:p>
          <a:p>
            <a:pPr lvl="1"/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b="1" dirty="0"/>
              <a:t>file</a:t>
            </a:r>
            <a:r>
              <a:rPr lang="en-US" sz="2400" dirty="0"/>
              <a:t> – path components to a file</a:t>
            </a:r>
          </a:p>
          <a:p>
            <a:pPr lvl="2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Like here::here(), reference is the validation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Useful for other validation contexts (within package)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A6C59-D156-4682-A2F2-74B1A47D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4690087"/>
            <a:ext cx="85439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Exercise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BD18B3B-91C5-40E5-8BF2-43C62C5A2AAD}"/>
              </a:ext>
            </a:extLst>
          </p:cNvPr>
          <p:cNvSpPr txBox="1">
            <a:spLocks/>
          </p:cNvSpPr>
          <p:nvPr/>
        </p:nvSpPr>
        <p:spPr>
          <a:xfrm>
            <a:off x="3554775" y="3903930"/>
            <a:ext cx="5387249" cy="243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000" cap="none">
                <a:latin typeface="+mn-lt"/>
              </a:rPr>
              <a:t>Navigate to </a:t>
            </a:r>
            <a:br>
              <a:rPr lang="en-US" sz="2000" cap="none">
                <a:latin typeface="+mn-lt"/>
              </a:rPr>
            </a:br>
            <a:r>
              <a:rPr lang="en-US" sz="2000" cap="none">
                <a:latin typeface="+mn-lt"/>
              </a:rPr>
              <a:t>Materials/Materials-04-Requirements_Report </a:t>
            </a:r>
          </a:p>
        </p:txBody>
      </p:sp>
    </p:spTree>
    <p:extLst>
      <p:ext uri="{BB962C8B-B14F-4D97-AF65-F5344CB8AC3E}">
        <p14:creationId xmlns:p14="http://schemas.microsoft.com/office/powerpoint/2010/main" val="51947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valtools</a:t>
            </a:r>
            <a:r>
              <a:rPr lang="en-US" sz="2400" dirty="0"/>
              <a:t>} infrastructure</a:t>
            </a:r>
          </a:p>
          <a:p>
            <a:r>
              <a:rPr lang="en-US" sz="2400" dirty="0"/>
              <a:t>Elements of Validation</a:t>
            </a:r>
          </a:p>
          <a:p>
            <a:r>
              <a:rPr lang="en-US" sz="2400" dirty="0"/>
              <a:t>Reports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setup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4700"/>
            <a:ext cx="5576371" cy="4290706"/>
          </a:xfrm>
        </p:spPr>
        <p:txBody>
          <a:bodyPr>
            <a:normAutofit/>
          </a:bodyPr>
          <a:lstStyle/>
          <a:p>
            <a:pPr lvl="1"/>
            <a:r>
              <a:rPr lang="en-US" sz="3000" dirty="0" err="1"/>
              <a:t>vt_create_packet</a:t>
            </a:r>
            <a:r>
              <a:rPr lang="en-US" sz="3000" dirty="0"/>
              <a:t>()</a:t>
            </a:r>
          </a:p>
          <a:p>
            <a:pPr lvl="1"/>
            <a:endParaRPr lang="en-US" sz="2900" dirty="0"/>
          </a:p>
          <a:p>
            <a:pPr lvl="1"/>
            <a:r>
              <a:rPr lang="en-US" sz="3000" dirty="0"/>
              <a:t>Validation folder</a:t>
            </a:r>
          </a:p>
          <a:p>
            <a:pPr lvl="2"/>
            <a:r>
              <a:rPr lang="en-US" sz="2900" dirty="0"/>
              <a:t>Validation Elements</a:t>
            </a:r>
          </a:p>
          <a:p>
            <a:pPr lvl="2"/>
            <a:r>
              <a:rPr lang="en-US" sz="2900" dirty="0" err="1"/>
              <a:t>validation.yml</a:t>
            </a:r>
            <a:endParaRPr lang="en-US" sz="2900" dirty="0"/>
          </a:p>
          <a:p>
            <a:pPr lvl="2"/>
            <a:endParaRPr lang="en-US" sz="2900" dirty="0"/>
          </a:p>
          <a:p>
            <a:pPr lvl="1"/>
            <a:r>
              <a:rPr lang="en-US" sz="3000" dirty="0" err="1"/>
              <a:t>Rmarkdown</a:t>
            </a:r>
            <a:r>
              <a:rPr lang="en-US" sz="3000" dirty="0"/>
              <a:t> Report can be created within folder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400" dirty="0"/>
          </a:p>
          <a:p>
            <a:pPr lvl="2"/>
            <a:endParaRPr lang="en-US" sz="2400" dirty="0"/>
          </a:p>
          <a:p>
            <a:pPr lvl="1"/>
            <a:endParaRPr lang="en-US" sz="2400" dirty="0"/>
          </a:p>
          <a:p>
            <a:pPr lvl="2"/>
            <a:endParaRPr lang="en-US" sz="2000" dirty="0"/>
          </a:p>
          <a:p>
            <a:pPr lvl="3"/>
            <a:endParaRPr lang="en-US" sz="2900" dirty="0"/>
          </a:p>
        </p:txBody>
      </p:sp>
      <p:pic>
        <p:nvPicPr>
          <p:cNvPr id="6" name="Picture 5" descr="Screenshot of folder structure expected by valtools for validation elements">
            <a:extLst>
              <a:ext uri="{FF2B5EF4-FFF2-40B4-BE49-F238E27FC236}">
                <a16:creationId xmlns:a16="http://schemas.microsoft.com/office/drawing/2014/main" id="{E63E870D-0347-4322-B695-F267DBD6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981" y="1919124"/>
            <a:ext cx="4374995" cy="36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4700"/>
            <a:ext cx="5576371" cy="4290706"/>
          </a:xfrm>
        </p:spPr>
        <p:txBody>
          <a:bodyPr>
            <a:normAutofit/>
          </a:bodyPr>
          <a:lstStyle/>
          <a:p>
            <a:pPr lvl="1"/>
            <a:r>
              <a:rPr lang="en-US" sz="3000" dirty="0" err="1"/>
              <a:t>vt_create_packet</a:t>
            </a:r>
            <a:r>
              <a:rPr lang="en-US" sz="3000" dirty="0"/>
              <a:t>()</a:t>
            </a:r>
          </a:p>
          <a:p>
            <a:pPr lvl="1"/>
            <a:endParaRPr lang="en-US" sz="2900" dirty="0"/>
          </a:p>
          <a:p>
            <a:pPr lvl="1"/>
            <a:r>
              <a:rPr lang="en-US" sz="3000" dirty="0"/>
              <a:t>Validation folder</a:t>
            </a:r>
          </a:p>
          <a:p>
            <a:pPr lvl="2"/>
            <a:r>
              <a:rPr lang="en-US" sz="2900" dirty="0"/>
              <a:t>Validation Elements</a:t>
            </a:r>
          </a:p>
          <a:p>
            <a:pPr lvl="2"/>
            <a:r>
              <a:rPr lang="en-US" sz="2900" dirty="0" err="1"/>
              <a:t>validation.yml</a:t>
            </a:r>
            <a:endParaRPr lang="en-US" sz="2900" dirty="0"/>
          </a:p>
          <a:p>
            <a:pPr lvl="2"/>
            <a:endParaRPr lang="en-US" sz="2900" dirty="0"/>
          </a:p>
          <a:p>
            <a:pPr lvl="1"/>
            <a:r>
              <a:rPr lang="en-US" sz="3000" dirty="0" err="1"/>
              <a:t>Rmarkdown</a:t>
            </a:r>
            <a:r>
              <a:rPr lang="en-US" sz="3000" dirty="0"/>
              <a:t> Report can be created within folder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400" dirty="0"/>
          </a:p>
          <a:p>
            <a:pPr lvl="2"/>
            <a:endParaRPr lang="en-US" sz="2400" dirty="0"/>
          </a:p>
          <a:p>
            <a:pPr lvl="1"/>
            <a:endParaRPr lang="en-US" sz="2400" dirty="0"/>
          </a:p>
          <a:p>
            <a:pPr lvl="2"/>
            <a:endParaRPr lang="en-US" sz="2000" dirty="0"/>
          </a:p>
          <a:p>
            <a:pPr lvl="3"/>
            <a:endParaRPr lang="en-US" sz="2900" dirty="0"/>
          </a:p>
        </p:txBody>
      </p:sp>
      <p:pic>
        <p:nvPicPr>
          <p:cNvPr id="6" name="Picture 5" descr="Screenshot of folder structure expected by valtools for validation elements">
            <a:extLst>
              <a:ext uri="{FF2B5EF4-FFF2-40B4-BE49-F238E27FC236}">
                <a16:creationId xmlns:a16="http://schemas.microsoft.com/office/drawing/2014/main" id="{E63E870D-0347-4322-B695-F267DBD6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981" y="1919124"/>
            <a:ext cx="4374995" cy="36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7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Elements</a:t>
            </a:r>
            <a:br>
              <a:rPr lang="en-US" dirty="0"/>
            </a:br>
            <a:r>
              <a:rPr lang="en-US" dirty="0"/>
              <a:t>- Requirements-</a:t>
            </a:r>
          </a:p>
        </p:txBody>
      </p:sp>
    </p:spTree>
    <p:extLst>
      <p:ext uri="{BB962C8B-B14F-4D97-AF65-F5344CB8AC3E}">
        <p14:creationId xmlns:p14="http://schemas.microsoft.com/office/powerpoint/2010/main" val="226185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3200" dirty="0"/>
              <a:t>“confirmation by examination and provision of objective evidence that software specifications conform to user needs and intended uses, and that the particular requirements implemented through software can be consistently fulfilled.”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5285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Components – </a:t>
            </a:r>
            <a:br>
              <a:rPr lang="en-US" dirty="0"/>
            </a:br>
            <a:r>
              <a:rPr lang="en-US" sz="3200" dirty="0"/>
              <a:t>what needs to be authored?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/>
              <a:t>Requirements</a:t>
            </a:r>
          </a:p>
          <a:p>
            <a:pPr lvl="1"/>
            <a:r>
              <a:rPr lang="en-US" sz="3000" dirty="0"/>
              <a:t>Test Cases</a:t>
            </a:r>
          </a:p>
          <a:p>
            <a:pPr lvl="1"/>
            <a:r>
              <a:rPr lang="en-US" sz="3000" dirty="0"/>
              <a:t>Test Code</a:t>
            </a:r>
          </a:p>
        </p:txBody>
      </p:sp>
    </p:spTree>
    <p:extLst>
      <p:ext uri="{BB962C8B-B14F-4D97-AF65-F5344CB8AC3E}">
        <p14:creationId xmlns:p14="http://schemas.microsoft.com/office/powerpoint/2010/main" val="295244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53C177-3BA4-4E3A-B3A3-ED48137FC413}"/>
              </a:ext>
            </a:extLst>
          </p:cNvPr>
          <p:cNvGraphicFramePr/>
          <p:nvPr/>
        </p:nvGraphicFramePr>
        <p:xfrm>
          <a:off x="341290" y="1461752"/>
          <a:ext cx="11509419" cy="393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6482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12442</TotalTime>
  <Words>825</Words>
  <Application>Microsoft Office PowerPoint</Application>
  <PresentationFormat>Widescreen</PresentationFormat>
  <Paragraphs>144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Garamond</vt:lpstr>
      <vt:lpstr>SavonVTI</vt:lpstr>
      <vt:lpstr>R Package Validation Workshop</vt:lpstr>
      <vt:lpstr>Welcome</vt:lpstr>
      <vt:lpstr>the setup</vt:lpstr>
      <vt:lpstr>{valtools} infrastructure</vt:lpstr>
      <vt:lpstr>{valtools} infrastructure</vt:lpstr>
      <vt:lpstr>the Elements - Requirements-</vt:lpstr>
      <vt:lpstr>Validation Components</vt:lpstr>
      <vt:lpstr>Validation Components –  what needs to be authored?</vt:lpstr>
      <vt:lpstr>PowerPoint Presentation</vt:lpstr>
      <vt:lpstr>Requirements - vt_use_req()</vt:lpstr>
      <vt:lpstr>PowerPoint Presentation</vt:lpstr>
      <vt:lpstr>Requirements - vt_use_req()</vt:lpstr>
      <vt:lpstr>Requirements Report</vt:lpstr>
      <vt:lpstr>{valtools} infrastructure</vt:lpstr>
      <vt:lpstr>Report Helper – vt_file</vt:lpstr>
      <vt:lpstr>Report Helper – vt_path</vt:lpstr>
      <vt:lpstr>Complete  Exercise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Ellis Hughes</cp:lastModifiedBy>
  <cp:revision>125</cp:revision>
  <dcterms:created xsi:type="dcterms:W3CDTF">2021-05-20T20:49:21Z</dcterms:created>
  <dcterms:modified xsi:type="dcterms:W3CDTF">2021-10-26T17:56:01Z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