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7"/>
  </p:notesMasterIdLst>
  <p:sldIdLst>
    <p:sldId id="257" r:id="rId5"/>
    <p:sldId id="262" r:id="rId6"/>
    <p:sldId id="414" r:id="rId7"/>
    <p:sldId id="412" r:id="rId8"/>
    <p:sldId id="417" r:id="rId9"/>
    <p:sldId id="413" r:id="rId10"/>
    <p:sldId id="418" r:id="rId11"/>
    <p:sldId id="402" r:id="rId12"/>
    <p:sldId id="404" r:id="rId13"/>
    <p:sldId id="394" r:id="rId14"/>
    <p:sldId id="407" r:id="rId15"/>
    <p:sldId id="4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59011-65C0-4350-A482-3316DD12141E}" v="2" dt="2021-10-26T21:02:44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9125" autoAdjust="0"/>
  </p:normalViewPr>
  <p:slideViewPr>
    <p:cSldViewPr snapToGrid="0">
      <p:cViewPr varScale="1">
        <p:scale>
          <a:sx n="72" d="100"/>
          <a:sy n="72" d="100"/>
        </p:scale>
        <p:origin x="93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s Hughes" userId="70958ad1-f5a5-48f5-9815-bf834be6566e" providerId="ADAL" clId="{FCD59011-65C0-4350-A482-3316DD12141E}"/>
    <pc:docChg chg="undo custSel addSld delSld modSld sldOrd">
      <pc:chgData name="Ellis Hughes" userId="70958ad1-f5a5-48f5-9815-bf834be6566e" providerId="ADAL" clId="{FCD59011-65C0-4350-A482-3316DD12141E}" dt="2021-10-26T21:03:13.726" v="419" actId="20577"/>
      <pc:docMkLst>
        <pc:docMk/>
      </pc:docMkLst>
      <pc:sldChg chg="modSp mod ord">
        <pc:chgData name="Ellis Hughes" userId="70958ad1-f5a5-48f5-9815-bf834be6566e" providerId="ADAL" clId="{FCD59011-65C0-4350-A482-3316DD12141E}" dt="2021-10-26T21:02:09.316" v="390" actId="20577"/>
        <pc:sldMkLst>
          <pc:docMk/>
          <pc:sldMk cId="230036610" sldId="394"/>
        </pc:sldMkLst>
        <pc:spChg chg="mod">
          <ac:chgData name="Ellis Hughes" userId="70958ad1-f5a5-48f5-9815-bf834be6566e" providerId="ADAL" clId="{FCD59011-65C0-4350-A482-3316DD12141E}" dt="2021-10-26T21:02:09.316" v="390" actId="20577"/>
          <ac:spMkLst>
            <pc:docMk/>
            <pc:sldMk cId="230036610" sldId="394"/>
            <ac:spMk id="5" creationId="{7E558183-391D-4056-BC02-A181C5440B05}"/>
          </ac:spMkLst>
        </pc:spChg>
      </pc:sldChg>
      <pc:sldChg chg="del">
        <pc:chgData name="Ellis Hughes" userId="70958ad1-f5a5-48f5-9815-bf834be6566e" providerId="ADAL" clId="{FCD59011-65C0-4350-A482-3316DD12141E}" dt="2021-10-26T20:59:19.309" v="77" actId="47"/>
        <pc:sldMkLst>
          <pc:docMk/>
          <pc:sldMk cId="47551942" sldId="400"/>
        </pc:sldMkLst>
      </pc:sldChg>
      <pc:sldChg chg="modSp mod">
        <pc:chgData name="Ellis Hughes" userId="70958ad1-f5a5-48f5-9815-bf834be6566e" providerId="ADAL" clId="{FCD59011-65C0-4350-A482-3316DD12141E}" dt="2021-10-26T21:00:44.028" v="222" actId="20577"/>
        <pc:sldMkLst>
          <pc:docMk/>
          <pc:sldMk cId="3209574456" sldId="402"/>
        </pc:sldMkLst>
        <pc:spChg chg="mod">
          <ac:chgData name="Ellis Hughes" userId="70958ad1-f5a5-48f5-9815-bf834be6566e" providerId="ADAL" clId="{FCD59011-65C0-4350-A482-3316DD12141E}" dt="2021-10-26T21:00:44.028" v="222" actId="20577"/>
          <ac:spMkLst>
            <pc:docMk/>
            <pc:sldMk cId="3209574456" sldId="402"/>
            <ac:spMk id="2" creationId="{7614332B-4F24-42F4-A704-A6F1183E9470}"/>
          </ac:spMkLst>
        </pc:spChg>
      </pc:sldChg>
      <pc:sldChg chg="modSp mod">
        <pc:chgData name="Ellis Hughes" userId="70958ad1-f5a5-48f5-9815-bf834be6566e" providerId="ADAL" clId="{FCD59011-65C0-4350-A482-3316DD12141E}" dt="2021-10-26T21:00:26.713" v="211" actId="20577"/>
        <pc:sldMkLst>
          <pc:docMk/>
          <pc:sldMk cId="2509708910" sldId="404"/>
        </pc:sldMkLst>
        <pc:spChg chg="mod">
          <ac:chgData name="Ellis Hughes" userId="70958ad1-f5a5-48f5-9815-bf834be6566e" providerId="ADAL" clId="{FCD59011-65C0-4350-A482-3316DD12141E}" dt="2021-10-26T21:00:26.713" v="211" actId="20577"/>
          <ac:spMkLst>
            <pc:docMk/>
            <pc:sldMk cId="2509708910" sldId="404"/>
            <ac:spMk id="11" creationId="{F1F3DA2E-9599-4B03-A261-D34A77F831CE}"/>
          </ac:spMkLst>
        </pc:spChg>
      </pc:sldChg>
      <pc:sldChg chg="modSp del mod">
        <pc:chgData name="Ellis Hughes" userId="70958ad1-f5a5-48f5-9815-bf834be6566e" providerId="ADAL" clId="{FCD59011-65C0-4350-A482-3316DD12141E}" dt="2021-10-26T20:58:30.448" v="64" actId="47"/>
        <pc:sldMkLst>
          <pc:docMk/>
          <pc:sldMk cId="551187458" sldId="405"/>
        </pc:sldMkLst>
        <pc:spChg chg="mod">
          <ac:chgData name="Ellis Hughes" userId="70958ad1-f5a5-48f5-9815-bf834be6566e" providerId="ADAL" clId="{FCD59011-65C0-4350-A482-3316DD12141E}" dt="2021-10-26T17:21:55.089" v="0" actId="21"/>
          <ac:spMkLst>
            <pc:docMk/>
            <pc:sldMk cId="551187458" sldId="405"/>
            <ac:spMk id="11" creationId="{F1F3DA2E-9599-4B03-A261-D34A77F831CE}"/>
          </ac:spMkLst>
        </pc:spChg>
      </pc:sldChg>
      <pc:sldChg chg="del">
        <pc:chgData name="Ellis Hughes" userId="70958ad1-f5a5-48f5-9815-bf834be6566e" providerId="ADAL" clId="{FCD59011-65C0-4350-A482-3316DD12141E}" dt="2021-10-26T20:57:03.167" v="1" actId="47"/>
        <pc:sldMkLst>
          <pc:docMk/>
          <pc:sldMk cId="4090418827" sldId="406"/>
        </pc:sldMkLst>
      </pc:sldChg>
      <pc:sldChg chg="modSp mod">
        <pc:chgData name="Ellis Hughes" userId="70958ad1-f5a5-48f5-9815-bf834be6566e" providerId="ADAL" clId="{FCD59011-65C0-4350-A482-3316DD12141E}" dt="2021-10-26T21:01:27.884" v="252" actId="20577"/>
        <pc:sldMkLst>
          <pc:docMk/>
          <pc:sldMk cId="3055521013" sldId="407"/>
        </pc:sldMkLst>
        <pc:spChg chg="mod">
          <ac:chgData name="Ellis Hughes" userId="70958ad1-f5a5-48f5-9815-bf834be6566e" providerId="ADAL" clId="{FCD59011-65C0-4350-A482-3316DD12141E}" dt="2021-10-26T21:01:27.884" v="252" actId="20577"/>
          <ac:spMkLst>
            <pc:docMk/>
            <pc:sldMk cId="3055521013" sldId="407"/>
            <ac:spMk id="5" creationId="{EF5BA94D-0FB3-4C60-9994-8A309B690D97}"/>
          </ac:spMkLst>
        </pc:spChg>
      </pc:sldChg>
      <pc:sldChg chg="add del">
        <pc:chgData name="Ellis Hughes" userId="70958ad1-f5a5-48f5-9815-bf834be6566e" providerId="ADAL" clId="{FCD59011-65C0-4350-A482-3316DD12141E}" dt="2021-10-26T20:58:23.165" v="63" actId="47"/>
        <pc:sldMkLst>
          <pc:docMk/>
          <pc:sldMk cId="824527911" sldId="408"/>
        </pc:sldMkLst>
      </pc:sldChg>
      <pc:sldChg chg="addSp modSp mod">
        <pc:chgData name="Ellis Hughes" userId="70958ad1-f5a5-48f5-9815-bf834be6566e" providerId="ADAL" clId="{FCD59011-65C0-4350-A482-3316DD12141E}" dt="2021-10-26T21:03:13.726" v="419" actId="20577"/>
        <pc:sldMkLst>
          <pc:docMk/>
          <pc:sldMk cId="1342229893" sldId="411"/>
        </pc:sldMkLst>
        <pc:spChg chg="mod">
          <ac:chgData name="Ellis Hughes" userId="70958ad1-f5a5-48f5-9815-bf834be6566e" providerId="ADAL" clId="{FCD59011-65C0-4350-A482-3316DD12141E}" dt="2021-10-26T21:02:19.149" v="393" actId="6549"/>
          <ac:spMkLst>
            <pc:docMk/>
            <pc:sldMk cId="1342229893" sldId="411"/>
            <ac:spMk id="2" creationId="{7614332B-4F24-42F4-A704-A6F1183E9470}"/>
          </ac:spMkLst>
        </pc:spChg>
        <pc:spChg chg="add mod">
          <ac:chgData name="Ellis Hughes" userId="70958ad1-f5a5-48f5-9815-bf834be6566e" providerId="ADAL" clId="{FCD59011-65C0-4350-A482-3316DD12141E}" dt="2021-10-26T21:03:13.726" v="419" actId="20577"/>
          <ac:spMkLst>
            <pc:docMk/>
            <pc:sldMk cId="1342229893" sldId="411"/>
            <ac:spMk id="3" creationId="{F135ED19-17DB-4D87-8055-D4D8DCB3CB9F}"/>
          </ac:spMkLst>
        </pc:spChg>
      </pc:sldChg>
      <pc:sldChg chg="del">
        <pc:chgData name="Ellis Hughes" userId="70958ad1-f5a5-48f5-9815-bf834be6566e" providerId="ADAL" clId="{FCD59011-65C0-4350-A482-3316DD12141E}" dt="2021-10-26T20:58:57.760" v="76" actId="47"/>
        <pc:sldMkLst>
          <pc:docMk/>
          <pc:sldMk cId="3832069057" sldId="415"/>
        </pc:sldMkLst>
      </pc:sldChg>
      <pc:sldChg chg="del">
        <pc:chgData name="Ellis Hughes" userId="70958ad1-f5a5-48f5-9815-bf834be6566e" providerId="ADAL" clId="{FCD59011-65C0-4350-A482-3316DD12141E}" dt="2021-10-26T20:58:00.020" v="60" actId="47"/>
        <pc:sldMkLst>
          <pc:docMk/>
          <pc:sldMk cId="4013890250" sldId="4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cases?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vt_use_test_cases</a:t>
            </a:r>
            <a:r>
              <a:rPr lang="en-US" dirty="0"/>
              <a:t> creates a new test case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cases?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vt_use_test_cases</a:t>
            </a:r>
            <a:r>
              <a:rPr lang="en-US" dirty="0"/>
              <a:t> creates a new test case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code?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vt_use_test_code</a:t>
            </a:r>
            <a:r>
              <a:rPr lang="en-US" dirty="0"/>
              <a:t> creates a new test code file with prompts for essential elements. The content is written using </a:t>
            </a:r>
            <a:r>
              <a:rPr lang="en-US" dirty="0" err="1"/>
              <a:t>testthat</a:t>
            </a:r>
            <a:r>
              <a:rPr lang="en-US" dirty="0"/>
              <a:t>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8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code?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vt_use_test_code</a:t>
            </a:r>
            <a:r>
              <a:rPr lang="en-US" dirty="0"/>
              <a:t> creates a new test code file with prompts for essential elements. The content is written using </a:t>
            </a:r>
            <a:r>
              <a:rPr lang="en-US" dirty="0" err="1"/>
              <a:t>testthat</a:t>
            </a:r>
            <a:r>
              <a:rPr lang="en-US" dirty="0"/>
              <a:t>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 Package Validation</a:t>
            </a:r>
            <a:br>
              <a:rPr lang="en-GB" sz="4400" dirty="0"/>
            </a:br>
            <a:r>
              <a:rPr lang="en-GB" sz="4400" dirty="0"/>
              <a:t>Workshop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The Validation Report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Reports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Reports are Rmd and therefore infinitely customizable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Provided many helper functions with </a:t>
            </a:r>
            <a:r>
              <a:rPr lang="en-US" sz="2800" dirty="0" err="1"/>
              <a:t>valtools</a:t>
            </a:r>
            <a:endParaRPr lang="en-US" sz="2800" dirty="0"/>
          </a:p>
          <a:p>
            <a:pPr lvl="2"/>
            <a:r>
              <a:rPr lang="en-US" sz="2700" dirty="0"/>
              <a:t>Environment</a:t>
            </a:r>
          </a:p>
          <a:p>
            <a:pPr lvl="2"/>
            <a:r>
              <a:rPr lang="en-US" sz="2700" dirty="0"/>
              <a:t>Scraping Validation information</a:t>
            </a:r>
          </a:p>
          <a:p>
            <a:pPr lvl="2"/>
            <a:r>
              <a:rPr lang="en-US" sz="2700" dirty="0"/>
              <a:t>Recording News, </a:t>
            </a:r>
            <a:r>
              <a:rPr lang="en-US" sz="2700" dirty="0" err="1"/>
              <a:t>etc</a:t>
            </a:r>
            <a:endParaRPr lang="en-US" sz="27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74320" lvl="1" indent="0">
              <a:buNone/>
            </a:pPr>
            <a:endParaRPr lang="en-US" sz="30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/>
              <a:t>() executes the Rmd and saves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Serves as “snapshot”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Rmd</a:t>
            </a:r>
            <a:r>
              <a:rPr lang="en-US" sz="2800" dirty="0"/>
              <a:t> result from validation to output location</a:t>
            </a:r>
          </a:p>
        </p:txBody>
      </p:sp>
    </p:spTree>
    <p:extLst>
      <p:ext uri="{BB962C8B-B14F-4D97-AF65-F5344CB8AC3E}">
        <p14:creationId xmlns:p14="http://schemas.microsoft.com/office/powerpoint/2010/main" val="305552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Exercise 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35ED19-17DB-4D87-8055-D4D8DCB3CB9F}"/>
              </a:ext>
            </a:extLst>
          </p:cNvPr>
          <p:cNvSpPr txBox="1">
            <a:spLocks/>
          </p:cNvSpPr>
          <p:nvPr/>
        </p:nvSpPr>
        <p:spPr>
          <a:xfrm>
            <a:off x="3554775" y="3903930"/>
            <a:ext cx="5387249" cy="243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000" cap="none" dirty="0">
                <a:latin typeface="+mn-lt"/>
              </a:rPr>
              <a:t>Navigate to </a:t>
            </a:r>
            <a:br>
              <a:rPr lang="en-US" sz="2000" cap="none" dirty="0">
                <a:latin typeface="+mn-lt"/>
              </a:rPr>
            </a:br>
            <a:r>
              <a:rPr lang="en-US" sz="2000" cap="none" dirty="0">
                <a:latin typeface="+mn-lt"/>
              </a:rPr>
              <a:t>Materials/Materials-05-Validation_Report</a:t>
            </a:r>
          </a:p>
        </p:txBody>
      </p:sp>
    </p:spTree>
    <p:extLst>
      <p:ext uri="{BB962C8B-B14F-4D97-AF65-F5344CB8AC3E}">
        <p14:creationId xmlns:p14="http://schemas.microsoft.com/office/powerpoint/2010/main" val="134222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Adding Test Cases</a:t>
            </a:r>
          </a:p>
          <a:p>
            <a:r>
              <a:rPr lang="en-US" sz="2400" dirty="0"/>
              <a:t>Adding Test Code</a:t>
            </a:r>
          </a:p>
          <a:p>
            <a:r>
              <a:rPr lang="en-US" sz="2400" dirty="0"/>
              <a:t>Validation Reports in R packages</a:t>
            </a: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382" y="2409722"/>
            <a:ext cx="9298112" cy="2437232"/>
          </a:xfrm>
        </p:spPr>
        <p:txBody>
          <a:bodyPr>
            <a:normAutofit/>
          </a:bodyPr>
          <a:lstStyle/>
          <a:p>
            <a:r>
              <a:rPr lang="en-US" dirty="0"/>
              <a:t>Validation Elements</a:t>
            </a:r>
          </a:p>
        </p:txBody>
      </p:sp>
    </p:spTree>
    <p:extLst>
      <p:ext uri="{BB962C8B-B14F-4D97-AF65-F5344CB8AC3E}">
        <p14:creationId xmlns:p14="http://schemas.microsoft.com/office/powerpoint/2010/main" val="25431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- </a:t>
            </a:r>
            <a:r>
              <a:rPr lang="en-US" dirty="0" err="1"/>
              <a:t>vt_use_test_case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test case</a:t>
            </a:r>
          </a:p>
          <a:p>
            <a:pPr marL="274320" lvl="1" indent="0">
              <a:buNone/>
            </a:pPr>
            <a:endParaRPr lang="en-US" sz="2500" dirty="0"/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222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- </a:t>
            </a:r>
            <a:r>
              <a:rPr lang="en-US" dirty="0" err="1"/>
              <a:t>vt_use_test_case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11" y="1890197"/>
            <a:ext cx="11198831" cy="433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7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 - </a:t>
            </a:r>
            <a:r>
              <a:rPr lang="en-US" dirty="0" err="1"/>
              <a:t>vt_use_test_code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test code</a:t>
            </a:r>
          </a:p>
          <a:p>
            <a:pPr marL="274320" lvl="1" indent="0">
              <a:buNone/>
            </a:pPr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902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 - </a:t>
            </a:r>
            <a:r>
              <a:rPr lang="en-US" dirty="0" err="1"/>
              <a:t>vt_use_test_code</a:t>
            </a:r>
            <a:r>
              <a:rPr lang="en-US" dirty="0"/>
              <a:t>()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14" y="1908229"/>
            <a:ext cx="10874677" cy="423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68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409722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Validation Report</a:t>
            </a:r>
          </a:p>
        </p:txBody>
      </p:sp>
    </p:spTree>
    <p:extLst>
      <p:ext uri="{BB962C8B-B14F-4D97-AF65-F5344CB8AC3E}">
        <p14:creationId xmlns:p14="http://schemas.microsoft.com/office/powerpoint/2010/main" val="320957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basics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186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Parse each requirement and test case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Evaluate and capture test code results and print</a:t>
            </a:r>
          </a:p>
        </p:txBody>
      </p:sp>
    </p:spTree>
    <p:extLst>
      <p:ext uri="{BB962C8B-B14F-4D97-AF65-F5344CB8AC3E}">
        <p14:creationId xmlns:p14="http://schemas.microsoft.com/office/powerpoint/2010/main" val="2509708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12569</TotalTime>
  <Words>377</Words>
  <Application>Microsoft Office PowerPoint</Application>
  <PresentationFormat>Widescreen</PresentationFormat>
  <Paragraphs>68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Garamond</vt:lpstr>
      <vt:lpstr>SavonVTI</vt:lpstr>
      <vt:lpstr>R Package Validation Workshop</vt:lpstr>
      <vt:lpstr>Welcome</vt:lpstr>
      <vt:lpstr>Validation Elements</vt:lpstr>
      <vt:lpstr>Test Cases - vt_use_test_case()</vt:lpstr>
      <vt:lpstr>Test Cases - vt_use_test_case()</vt:lpstr>
      <vt:lpstr>Test Code - vt_use_test_code()</vt:lpstr>
      <vt:lpstr>Test Code - vt_use_test_code()</vt:lpstr>
      <vt:lpstr>Validation Report</vt:lpstr>
      <vt:lpstr>Report basics</vt:lpstr>
      <vt:lpstr>{valtools} Reports</vt:lpstr>
      <vt:lpstr>Rendering Reports</vt:lpstr>
      <vt:lpstr>Complete  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Ellis Hughes</cp:lastModifiedBy>
  <cp:revision>119</cp:revision>
  <dcterms:created xsi:type="dcterms:W3CDTF">2021-05-20T20:49:21Z</dcterms:created>
  <dcterms:modified xsi:type="dcterms:W3CDTF">2021-10-26T21:03:15Z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