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8"/>
  </p:notesMasterIdLst>
  <p:sldIdLst>
    <p:sldId id="257" r:id="rId5"/>
    <p:sldId id="262" r:id="rId6"/>
    <p:sldId id="263" r:id="rId7"/>
    <p:sldId id="265" r:id="rId8"/>
    <p:sldId id="287" r:id="rId9"/>
    <p:sldId id="288" r:id="rId10"/>
    <p:sldId id="268" r:id="rId11"/>
    <p:sldId id="270" r:id="rId12"/>
    <p:sldId id="285" r:id="rId13"/>
    <p:sldId id="290" r:id="rId14"/>
    <p:sldId id="289" r:id="rId15"/>
    <p:sldId id="271" r:id="rId16"/>
    <p:sldId id="284" r:id="rId17"/>
    <p:sldId id="291" r:id="rId18"/>
    <p:sldId id="272" r:id="rId19"/>
    <p:sldId id="273" r:id="rId20"/>
    <p:sldId id="274" r:id="rId21"/>
    <p:sldId id="277" r:id="rId22"/>
    <p:sldId id="278" r:id="rId23"/>
    <p:sldId id="279" r:id="rId24"/>
    <p:sldId id="282" r:id="rId25"/>
    <p:sldId id="28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97593-36FA-4171-A4F3-5A9D46E69B8E}" v="344" dt="2021-10-29T16:57:47.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5503" autoAdjust="0"/>
  </p:normalViewPr>
  <p:slideViewPr>
    <p:cSldViewPr snapToGrid="0">
      <p:cViewPr>
        <p:scale>
          <a:sx n="75" d="100"/>
          <a:sy n="75" d="100"/>
        </p:scale>
        <p:origin x="806"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s Hughes" userId="70958ad1-f5a5-48f5-9815-bf834be6566e" providerId="ADAL" clId="{77697593-36FA-4171-A4F3-5A9D46E69B8E}"/>
    <pc:docChg chg="undo custSel addSld delSld modSld sldOrd">
      <pc:chgData name="Ellis Hughes" userId="70958ad1-f5a5-48f5-9815-bf834be6566e" providerId="ADAL" clId="{77697593-36FA-4171-A4F3-5A9D46E69B8E}" dt="2021-10-29T16:57:59.449" v="1270" actId="113"/>
      <pc:docMkLst>
        <pc:docMk/>
      </pc:docMkLst>
      <pc:sldChg chg="modSp">
        <pc:chgData name="Ellis Hughes" userId="70958ad1-f5a5-48f5-9815-bf834be6566e" providerId="ADAL" clId="{77697593-36FA-4171-A4F3-5A9D46E69B8E}" dt="2021-10-29T15:39:09.070" v="371" actId="20577"/>
        <pc:sldMkLst>
          <pc:docMk/>
          <pc:sldMk cId="2247411278" sldId="270"/>
        </pc:sldMkLst>
        <pc:spChg chg="mod">
          <ac:chgData name="Ellis Hughes" userId="70958ad1-f5a5-48f5-9815-bf834be6566e" providerId="ADAL" clId="{77697593-36FA-4171-A4F3-5A9D46E69B8E}" dt="2021-10-29T15:39:09.070" v="371" actId="20577"/>
          <ac:spMkLst>
            <pc:docMk/>
            <pc:sldMk cId="2247411278" sldId="270"/>
            <ac:spMk id="3" creationId="{8AB0FEEC-3BEF-46E7-912B-C736F42B180B}"/>
          </ac:spMkLst>
        </pc:spChg>
      </pc:sldChg>
      <pc:sldChg chg="modSp mod">
        <pc:chgData name="Ellis Hughes" userId="70958ad1-f5a5-48f5-9815-bf834be6566e" providerId="ADAL" clId="{77697593-36FA-4171-A4F3-5A9D46E69B8E}" dt="2021-10-29T16:02:53.065" v="895" actId="20577"/>
        <pc:sldMkLst>
          <pc:docMk/>
          <pc:sldMk cId="2961198549" sldId="272"/>
        </pc:sldMkLst>
        <pc:spChg chg="mod">
          <ac:chgData name="Ellis Hughes" userId="70958ad1-f5a5-48f5-9815-bf834be6566e" providerId="ADAL" clId="{77697593-36FA-4171-A4F3-5A9D46E69B8E}" dt="2021-10-29T16:01:07.956" v="758" actId="1076"/>
          <ac:spMkLst>
            <pc:docMk/>
            <pc:sldMk cId="2961198549" sldId="272"/>
            <ac:spMk id="3" creationId="{8AB0FEEC-3BEF-46E7-912B-C736F42B180B}"/>
          </ac:spMkLst>
        </pc:spChg>
        <pc:spChg chg="mod">
          <ac:chgData name="Ellis Hughes" userId="70958ad1-f5a5-48f5-9815-bf834be6566e" providerId="ADAL" clId="{77697593-36FA-4171-A4F3-5A9D46E69B8E}" dt="2021-10-29T16:02:53.065" v="895" actId="20577"/>
          <ac:spMkLst>
            <pc:docMk/>
            <pc:sldMk cId="2961198549" sldId="272"/>
            <ac:spMk id="4" creationId="{D59083DE-6E1A-4132-A4C8-A18D53074B76}"/>
          </ac:spMkLst>
        </pc:spChg>
        <pc:spChg chg="mod">
          <ac:chgData name="Ellis Hughes" userId="70958ad1-f5a5-48f5-9815-bf834be6566e" providerId="ADAL" clId="{77697593-36FA-4171-A4F3-5A9D46E69B8E}" dt="2021-10-26T21:08:24.561" v="216" actId="1076"/>
          <ac:spMkLst>
            <pc:docMk/>
            <pc:sldMk cId="2961198549" sldId="272"/>
            <ac:spMk id="5" creationId="{2B0E1A9C-DED3-4FD3-978C-825945879A48}"/>
          </ac:spMkLst>
        </pc:spChg>
      </pc:sldChg>
      <pc:sldChg chg="modSp mod">
        <pc:chgData name="Ellis Hughes" userId="70958ad1-f5a5-48f5-9815-bf834be6566e" providerId="ADAL" clId="{77697593-36FA-4171-A4F3-5A9D46E69B8E}" dt="2021-10-29T16:57:12.436" v="1194" actId="207"/>
        <pc:sldMkLst>
          <pc:docMk/>
          <pc:sldMk cId="2287488995" sldId="274"/>
        </pc:sldMkLst>
        <pc:graphicFrameChg chg="mod modGraphic">
          <ac:chgData name="Ellis Hughes" userId="70958ad1-f5a5-48f5-9815-bf834be6566e" providerId="ADAL" clId="{77697593-36FA-4171-A4F3-5A9D46E69B8E}" dt="2021-10-29T16:57:12.436" v="1194" actId="207"/>
          <ac:graphicFrameMkLst>
            <pc:docMk/>
            <pc:sldMk cId="2287488995" sldId="274"/>
            <ac:graphicFrameMk id="6" creationId="{79681E2D-3A7F-49C3-9B7F-2E9CED5B8FC5}"/>
          </ac:graphicFrameMkLst>
        </pc:graphicFrameChg>
      </pc:sldChg>
      <pc:sldChg chg="addSp modSp mod">
        <pc:chgData name="Ellis Hughes" userId="70958ad1-f5a5-48f5-9815-bf834be6566e" providerId="ADAL" clId="{77697593-36FA-4171-A4F3-5A9D46E69B8E}" dt="2021-10-29T16:57:59.449" v="1270" actId="113"/>
        <pc:sldMkLst>
          <pc:docMk/>
          <pc:sldMk cId="723637389" sldId="281"/>
        </pc:sldMkLst>
        <pc:spChg chg="mod">
          <ac:chgData name="Ellis Hughes" userId="70958ad1-f5a5-48f5-9815-bf834be6566e" providerId="ADAL" clId="{77697593-36FA-4171-A4F3-5A9D46E69B8E}" dt="2021-10-29T16:57:34.316" v="1210" actId="1036"/>
          <ac:spMkLst>
            <pc:docMk/>
            <pc:sldMk cId="723637389" sldId="281"/>
            <ac:spMk id="2" creationId="{7614332B-4F24-42F4-A704-A6F1183E9470}"/>
          </ac:spMkLst>
        </pc:spChg>
        <pc:spChg chg="add mod">
          <ac:chgData name="Ellis Hughes" userId="70958ad1-f5a5-48f5-9815-bf834be6566e" providerId="ADAL" clId="{77697593-36FA-4171-A4F3-5A9D46E69B8E}" dt="2021-10-29T16:57:59.449" v="1270" actId="113"/>
          <ac:spMkLst>
            <pc:docMk/>
            <pc:sldMk cId="723637389" sldId="281"/>
            <ac:spMk id="3" creationId="{8B4C3F98-F706-4E39-B30F-ECAC349BF59C}"/>
          </ac:spMkLst>
        </pc:spChg>
      </pc:sldChg>
      <pc:sldChg chg="addSp delSp modSp mod ord">
        <pc:chgData name="Ellis Hughes" userId="70958ad1-f5a5-48f5-9815-bf834be6566e" providerId="ADAL" clId="{77697593-36FA-4171-A4F3-5A9D46E69B8E}" dt="2021-10-29T16:00:38.108" v="752" actId="113"/>
        <pc:sldMkLst>
          <pc:docMk/>
          <pc:sldMk cId="4286147586" sldId="284"/>
        </pc:sldMkLst>
        <pc:spChg chg="del mod">
          <ac:chgData name="Ellis Hughes" userId="70958ad1-f5a5-48f5-9815-bf834be6566e" providerId="ADAL" clId="{77697593-36FA-4171-A4F3-5A9D46E69B8E}" dt="2021-10-29T15:59:35.183" v="691" actId="478"/>
          <ac:spMkLst>
            <pc:docMk/>
            <pc:sldMk cId="4286147586" sldId="284"/>
            <ac:spMk id="3" creationId="{8AB0FEEC-3BEF-46E7-912B-C736F42B180B}"/>
          </ac:spMkLst>
        </pc:spChg>
        <pc:spChg chg="del mod">
          <ac:chgData name="Ellis Hughes" userId="70958ad1-f5a5-48f5-9815-bf834be6566e" providerId="ADAL" clId="{77697593-36FA-4171-A4F3-5A9D46E69B8E}" dt="2021-10-29T15:59:25.189" v="688" actId="478"/>
          <ac:spMkLst>
            <pc:docMk/>
            <pc:sldMk cId="4286147586" sldId="284"/>
            <ac:spMk id="5" creationId="{2B0E1A9C-DED3-4FD3-978C-825945879A48}"/>
          </ac:spMkLst>
        </pc:spChg>
        <pc:spChg chg="add mod">
          <ac:chgData name="Ellis Hughes" userId="70958ad1-f5a5-48f5-9815-bf834be6566e" providerId="ADAL" clId="{77697593-36FA-4171-A4F3-5A9D46E69B8E}" dt="2021-10-29T16:00:20.987" v="712"/>
          <ac:spMkLst>
            <pc:docMk/>
            <pc:sldMk cId="4286147586" sldId="284"/>
            <ac:spMk id="6" creationId="{936745DC-0425-46D7-8AD7-9F2F99DC8E5E}"/>
          </ac:spMkLst>
        </pc:spChg>
        <pc:spChg chg="add del mod">
          <ac:chgData name="Ellis Hughes" userId="70958ad1-f5a5-48f5-9815-bf834be6566e" providerId="ADAL" clId="{77697593-36FA-4171-A4F3-5A9D46E69B8E}" dt="2021-10-29T15:59:42.876" v="692" actId="478"/>
          <ac:spMkLst>
            <pc:docMk/>
            <pc:sldMk cId="4286147586" sldId="284"/>
            <ac:spMk id="8" creationId="{2476CC36-E6CB-4955-B4DC-4E261D363467}"/>
          </ac:spMkLst>
        </pc:spChg>
        <pc:spChg chg="add mod">
          <ac:chgData name="Ellis Hughes" userId="70958ad1-f5a5-48f5-9815-bf834be6566e" providerId="ADAL" clId="{77697593-36FA-4171-A4F3-5A9D46E69B8E}" dt="2021-10-29T16:00:38.108" v="752" actId="113"/>
          <ac:spMkLst>
            <pc:docMk/>
            <pc:sldMk cId="4286147586" sldId="284"/>
            <ac:spMk id="9" creationId="{32282A70-DDA7-4893-B510-FB43919E35B4}"/>
          </ac:spMkLst>
        </pc:spChg>
      </pc:sldChg>
      <pc:sldChg chg="modSp del mod modAnim">
        <pc:chgData name="Ellis Hughes" userId="70958ad1-f5a5-48f5-9815-bf834be6566e" providerId="ADAL" clId="{77697593-36FA-4171-A4F3-5A9D46E69B8E}" dt="2021-10-29T15:49:56.158" v="598" actId="47"/>
        <pc:sldMkLst>
          <pc:docMk/>
          <pc:sldMk cId="1632441355" sldId="286"/>
        </pc:sldMkLst>
        <pc:spChg chg="mod">
          <ac:chgData name="Ellis Hughes" userId="70958ad1-f5a5-48f5-9815-bf834be6566e" providerId="ADAL" clId="{77697593-36FA-4171-A4F3-5A9D46E69B8E}" dt="2021-10-29T15:48:50.153" v="538" actId="20577"/>
          <ac:spMkLst>
            <pc:docMk/>
            <pc:sldMk cId="1632441355" sldId="286"/>
            <ac:spMk id="3" creationId="{8AB0FEEC-3BEF-46E7-912B-C736F42B180B}"/>
          </ac:spMkLst>
        </pc:spChg>
      </pc:sldChg>
      <pc:sldChg chg="addSp delSp modSp add mod">
        <pc:chgData name="Ellis Hughes" userId="70958ad1-f5a5-48f5-9815-bf834be6566e" providerId="ADAL" clId="{77697593-36FA-4171-A4F3-5A9D46E69B8E}" dt="2021-10-29T15:38:19.182" v="305" actId="1076"/>
        <pc:sldMkLst>
          <pc:docMk/>
          <pc:sldMk cId="1674326587" sldId="288"/>
        </pc:sldMkLst>
        <pc:spChg chg="mod">
          <ac:chgData name="Ellis Hughes" userId="70958ad1-f5a5-48f5-9815-bf834be6566e" providerId="ADAL" clId="{77697593-36FA-4171-A4F3-5A9D46E69B8E}" dt="2021-10-26T21:04:05.325" v="43" actId="313"/>
          <ac:spMkLst>
            <pc:docMk/>
            <pc:sldMk cId="1674326587" sldId="288"/>
            <ac:spMk id="2" creationId="{4F3B95D1-4C83-407C-A358-C8C4A597CFA8}"/>
          </ac:spMkLst>
        </pc:spChg>
        <pc:spChg chg="add mod">
          <ac:chgData name="Ellis Hughes" userId="70958ad1-f5a5-48f5-9815-bf834be6566e" providerId="ADAL" clId="{77697593-36FA-4171-A4F3-5A9D46E69B8E}" dt="2021-10-29T14:37:45.458" v="284" actId="1076"/>
          <ac:spMkLst>
            <pc:docMk/>
            <pc:sldMk cId="1674326587" sldId="288"/>
            <ac:spMk id="4" creationId="{96D685A5-EBBD-428C-83EF-E93B4FD86C68}"/>
          </ac:spMkLst>
        </pc:spChg>
        <pc:spChg chg="del">
          <ac:chgData name="Ellis Hughes" userId="70958ad1-f5a5-48f5-9815-bf834be6566e" providerId="ADAL" clId="{77697593-36FA-4171-A4F3-5A9D46E69B8E}" dt="2021-10-26T21:04:12.796" v="45" actId="478"/>
          <ac:spMkLst>
            <pc:docMk/>
            <pc:sldMk cId="1674326587" sldId="288"/>
            <ac:spMk id="5" creationId="{E4708D06-5299-4CFC-B296-7FBBB8D5D933}"/>
          </ac:spMkLst>
        </pc:spChg>
        <pc:spChg chg="add del mod">
          <ac:chgData name="Ellis Hughes" userId="70958ad1-f5a5-48f5-9815-bf834be6566e" providerId="ADAL" clId="{77697593-36FA-4171-A4F3-5A9D46E69B8E}" dt="2021-10-26T21:05:04.543" v="75" actId="478"/>
          <ac:spMkLst>
            <pc:docMk/>
            <pc:sldMk cId="1674326587" sldId="288"/>
            <ac:spMk id="8" creationId="{0AC06E8A-63D5-4D0D-BCB5-0F56011F394E}"/>
          </ac:spMkLst>
        </pc:spChg>
        <pc:spChg chg="add mod">
          <ac:chgData name="Ellis Hughes" userId="70958ad1-f5a5-48f5-9815-bf834be6566e" providerId="ADAL" clId="{77697593-36FA-4171-A4F3-5A9D46E69B8E}" dt="2021-10-29T14:37:45.458" v="284" actId="1076"/>
          <ac:spMkLst>
            <pc:docMk/>
            <pc:sldMk cId="1674326587" sldId="288"/>
            <ac:spMk id="24" creationId="{5787A165-931F-424F-B188-AABAF4686571}"/>
          </ac:spMkLst>
        </pc:spChg>
        <pc:spChg chg="add mod">
          <ac:chgData name="Ellis Hughes" userId="70958ad1-f5a5-48f5-9815-bf834be6566e" providerId="ADAL" clId="{77697593-36FA-4171-A4F3-5A9D46E69B8E}" dt="2021-10-29T14:39:01.976" v="292" actId="1076"/>
          <ac:spMkLst>
            <pc:docMk/>
            <pc:sldMk cId="1674326587" sldId="288"/>
            <ac:spMk id="25" creationId="{1C818B16-ACD8-42CC-8F6D-8133DD0CD376}"/>
          </ac:spMkLst>
        </pc:spChg>
        <pc:spChg chg="add mod">
          <ac:chgData name="Ellis Hughes" userId="70958ad1-f5a5-48f5-9815-bf834be6566e" providerId="ADAL" clId="{77697593-36FA-4171-A4F3-5A9D46E69B8E}" dt="2021-10-29T15:38:19.182" v="305" actId="1076"/>
          <ac:spMkLst>
            <pc:docMk/>
            <pc:sldMk cId="1674326587" sldId="288"/>
            <ac:spMk id="26" creationId="{9F2E9A6B-24D8-40E1-B1BB-67246FD59E32}"/>
          </ac:spMkLst>
        </pc:spChg>
        <pc:grpChg chg="add mod">
          <ac:chgData name="Ellis Hughes" userId="70958ad1-f5a5-48f5-9815-bf834be6566e" providerId="ADAL" clId="{77697593-36FA-4171-A4F3-5A9D46E69B8E}" dt="2021-10-29T15:38:19.182" v="305" actId="1076"/>
          <ac:grpSpMkLst>
            <pc:docMk/>
            <pc:sldMk cId="1674326587" sldId="288"/>
            <ac:grpSpMk id="10" creationId="{B7A872CA-6B94-49F5-AA24-3F4285895E06}"/>
          </ac:grpSpMkLst>
        </pc:grpChg>
        <pc:grpChg chg="del">
          <ac:chgData name="Ellis Hughes" userId="70958ad1-f5a5-48f5-9815-bf834be6566e" providerId="ADAL" clId="{77697593-36FA-4171-A4F3-5A9D46E69B8E}" dt="2021-10-26T21:05:28.205" v="92" actId="478"/>
          <ac:grpSpMkLst>
            <pc:docMk/>
            <pc:sldMk cId="1674326587" sldId="288"/>
            <ac:grpSpMk id="23" creationId="{7B66FF87-DDA2-43E9-8DA4-03D2187E7D8E}"/>
          </ac:grpSpMkLst>
        </pc:grpChg>
        <pc:picChg chg="add mod modCrop">
          <ac:chgData name="Ellis Hughes" userId="70958ad1-f5a5-48f5-9815-bf834be6566e" providerId="ADAL" clId="{77697593-36FA-4171-A4F3-5A9D46E69B8E}" dt="2021-10-29T15:37:45.215" v="300" actId="732"/>
          <ac:picMkLst>
            <pc:docMk/>
            <pc:sldMk cId="1674326587" sldId="288"/>
            <ac:picMk id="5" creationId="{673A5989-7704-4299-8D6B-B9DA41601009}"/>
          </ac:picMkLst>
        </pc:picChg>
        <pc:picChg chg="del">
          <ac:chgData name="Ellis Hughes" userId="70958ad1-f5a5-48f5-9815-bf834be6566e" providerId="ADAL" clId="{77697593-36FA-4171-A4F3-5A9D46E69B8E}" dt="2021-10-26T21:04:10.551" v="44" actId="478"/>
          <ac:picMkLst>
            <pc:docMk/>
            <pc:sldMk cId="1674326587" sldId="288"/>
            <ac:picMk id="6" creationId="{EF865C96-2337-4A23-9653-09031EF4BDD1}"/>
          </ac:picMkLst>
        </pc:picChg>
        <pc:picChg chg="add mod">
          <ac:chgData name="Ellis Hughes" userId="70958ad1-f5a5-48f5-9815-bf834be6566e" providerId="ADAL" clId="{77697593-36FA-4171-A4F3-5A9D46E69B8E}" dt="2021-10-29T15:37:51.680" v="301" actId="1076"/>
          <ac:picMkLst>
            <pc:docMk/>
            <pc:sldMk cId="1674326587" sldId="288"/>
            <ac:picMk id="7" creationId="{2A5B0401-F4F0-48EB-B861-B7A188C31CC5}"/>
          </ac:picMkLst>
        </pc:picChg>
        <pc:picChg chg="add mod">
          <ac:chgData name="Ellis Hughes" userId="70958ad1-f5a5-48f5-9815-bf834be6566e" providerId="ADAL" clId="{77697593-36FA-4171-A4F3-5A9D46E69B8E}" dt="2021-10-29T14:37:58.270" v="285" actId="1076"/>
          <ac:picMkLst>
            <pc:docMk/>
            <pc:sldMk cId="1674326587" sldId="288"/>
            <ac:picMk id="9" creationId="{6147912C-098E-45BD-B96D-ECF30CE47A12}"/>
          </ac:picMkLst>
        </pc:picChg>
        <pc:picChg chg="add mod">
          <ac:chgData name="Ellis Hughes" userId="70958ad1-f5a5-48f5-9815-bf834be6566e" providerId="ADAL" clId="{77697593-36FA-4171-A4F3-5A9D46E69B8E}" dt="2021-10-29T15:38:19.182" v="305" actId="1076"/>
          <ac:picMkLst>
            <pc:docMk/>
            <pc:sldMk cId="1674326587" sldId="288"/>
            <ac:picMk id="1026" creationId="{47CB288F-C46E-41DD-8C6F-42971193BDA7}"/>
          </ac:picMkLst>
        </pc:picChg>
      </pc:sldChg>
      <pc:sldChg chg="modSp add mod modAnim">
        <pc:chgData name="Ellis Hughes" userId="70958ad1-f5a5-48f5-9815-bf834be6566e" providerId="ADAL" clId="{77697593-36FA-4171-A4F3-5A9D46E69B8E}" dt="2021-10-29T15:50:14.764" v="620" actId="20577"/>
        <pc:sldMkLst>
          <pc:docMk/>
          <pc:sldMk cId="2349992511" sldId="289"/>
        </pc:sldMkLst>
        <pc:spChg chg="mod">
          <ac:chgData name="Ellis Hughes" userId="70958ad1-f5a5-48f5-9815-bf834be6566e" providerId="ADAL" clId="{77697593-36FA-4171-A4F3-5A9D46E69B8E}" dt="2021-10-29T15:50:14.764" v="620" actId="20577"/>
          <ac:spMkLst>
            <pc:docMk/>
            <pc:sldMk cId="2349992511" sldId="289"/>
            <ac:spMk id="3" creationId="{8AB0FEEC-3BEF-46E7-912B-C736F42B180B}"/>
          </ac:spMkLst>
        </pc:spChg>
      </pc:sldChg>
      <pc:sldChg chg="modSp add modAnim">
        <pc:chgData name="Ellis Hughes" userId="70958ad1-f5a5-48f5-9815-bf834be6566e" providerId="ADAL" clId="{77697593-36FA-4171-A4F3-5A9D46E69B8E}" dt="2021-10-29T15:49:53.447" v="597" actId="20577"/>
        <pc:sldMkLst>
          <pc:docMk/>
          <pc:sldMk cId="2361943058" sldId="290"/>
        </pc:sldMkLst>
        <pc:spChg chg="mod">
          <ac:chgData name="Ellis Hughes" userId="70958ad1-f5a5-48f5-9815-bf834be6566e" providerId="ADAL" clId="{77697593-36FA-4171-A4F3-5A9D46E69B8E}" dt="2021-10-29T15:49:53.447" v="597" actId="20577"/>
          <ac:spMkLst>
            <pc:docMk/>
            <pc:sldMk cId="2361943058" sldId="290"/>
            <ac:spMk id="3" creationId="{8AB0FEEC-3BEF-46E7-912B-C736F42B180B}"/>
          </ac:spMkLst>
        </pc:spChg>
      </pc:sldChg>
      <pc:sldChg chg="modSp add mod ord">
        <pc:chgData name="Ellis Hughes" userId="70958ad1-f5a5-48f5-9815-bf834be6566e" providerId="ADAL" clId="{77697593-36FA-4171-A4F3-5A9D46E69B8E}" dt="2021-10-29T16:02:04.452" v="832" actId="403"/>
        <pc:sldMkLst>
          <pc:docMk/>
          <pc:sldMk cId="1106814462" sldId="291"/>
        </pc:sldMkLst>
        <pc:spChg chg="mod">
          <ac:chgData name="Ellis Hughes" userId="70958ad1-f5a5-48f5-9815-bf834be6566e" providerId="ADAL" clId="{77697593-36FA-4171-A4F3-5A9D46E69B8E}" dt="2021-10-29T16:02:04.452" v="832" actId="403"/>
          <ac:spMkLst>
            <pc:docMk/>
            <pc:sldMk cId="1106814462" sldId="291"/>
            <ac:spMk id="4" creationId="{D59083DE-6E1A-4132-A4C8-A18D53074B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a:t>
            </a:fld>
            <a:endParaRPr lang="en-US"/>
          </a:p>
        </p:txBody>
      </p:sp>
    </p:spTree>
    <p:extLst>
      <p:ext uri="{BB962C8B-B14F-4D97-AF65-F5344CB8AC3E}">
        <p14:creationId xmlns:p14="http://schemas.microsoft.com/office/powerpoint/2010/main" val="1366907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a:t>Github.com/</a:t>
            </a:r>
            <a:r>
              <a:rPr lang="en-US" dirty="0" err="1"/>
              <a:t>thebioengineer</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23</a:t>
            </a:fld>
            <a:endParaRPr lang="en-US"/>
          </a:p>
        </p:txBody>
      </p:sp>
    </p:spTree>
    <p:extLst>
      <p:ext uri="{BB962C8B-B14F-4D97-AF65-F5344CB8AC3E}">
        <p14:creationId xmlns:p14="http://schemas.microsoft.com/office/powerpoint/2010/main" val="380334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6</a:t>
            </a:fld>
            <a:endParaRPr lang="en-US"/>
          </a:p>
        </p:txBody>
      </p:sp>
    </p:spTree>
    <p:extLst>
      <p:ext uri="{BB962C8B-B14F-4D97-AF65-F5344CB8AC3E}">
        <p14:creationId xmlns:p14="http://schemas.microsoft.com/office/powerpoint/2010/main" val="12841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thanks to R/Pharma</a:t>
            </a:r>
            <a:r>
              <a:rPr lang="en-US" baseline="0" dirty="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21</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22</a:t>
            </a:fld>
            <a:endParaRPr lang="en-US"/>
          </a:p>
        </p:txBody>
      </p:sp>
    </p:spTree>
    <p:extLst>
      <p:ext uri="{BB962C8B-B14F-4D97-AF65-F5344CB8AC3E}">
        <p14:creationId xmlns:p14="http://schemas.microsoft.com/office/powerpoint/2010/main" val="174145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a:bodyPr>
          <a:lstStyle/>
          <a:p>
            <a:r>
              <a:rPr lang="en-GB" sz="4000" dirty="0"/>
              <a:t>R Package Validation</a:t>
            </a:r>
            <a:br>
              <a:rPr lang="en-GB" sz="4000" dirty="0"/>
            </a:br>
            <a:r>
              <a:rPr lang="en-GB" sz="4000" dirty="0"/>
              <a:t>Workshop</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dirty="0"/>
              <a:t>R</a:t>
            </a:r>
          </a:p>
          <a:p>
            <a:pPr lvl="1"/>
            <a:r>
              <a:rPr lang="en-US" sz="1800" dirty="0"/>
              <a:t>Interacting with R</a:t>
            </a:r>
          </a:p>
          <a:p>
            <a:pPr lvl="1"/>
            <a:r>
              <a:rPr lang="en-US" sz="1800" dirty="0"/>
              <a:t>Applying functions</a:t>
            </a:r>
          </a:p>
          <a:p>
            <a:pPr lvl="1"/>
            <a:r>
              <a:rPr lang="en-US" sz="1800" dirty="0"/>
              <a:t>Setting working directories</a:t>
            </a:r>
          </a:p>
          <a:p>
            <a:pPr lvl="1"/>
            <a:endParaRPr lang="en-US" sz="1800" dirty="0"/>
          </a:p>
          <a:p>
            <a:r>
              <a:rPr lang="en-US" dirty="0"/>
              <a:t>Literate Programming</a:t>
            </a:r>
          </a:p>
          <a:p>
            <a:pPr lvl="1"/>
            <a:r>
              <a:rPr lang="en-US" sz="1800" dirty="0"/>
              <a:t>Markdown, </a:t>
            </a:r>
            <a:r>
              <a:rPr lang="en-US" sz="1800" dirty="0" err="1"/>
              <a:t>knitr</a:t>
            </a:r>
            <a:r>
              <a:rPr lang="en-US" sz="1800" dirty="0"/>
              <a:t>/</a:t>
            </a:r>
            <a:r>
              <a:rPr lang="en-US" sz="1800" dirty="0" err="1"/>
              <a:t>Rmarkdown</a:t>
            </a:r>
            <a:endParaRPr lang="en-US" sz="1800" dirty="0"/>
          </a:p>
          <a:p>
            <a:pPr marL="274320" lvl="1" indent="0">
              <a:buNone/>
            </a:pPr>
            <a:endParaRPr lang="en-US" sz="1800" dirty="0"/>
          </a:p>
          <a:p>
            <a:pPr marL="0" indent="0">
              <a:buNone/>
            </a:pPr>
            <a:endParaRPr lang="en-US" sz="2000" dirty="0"/>
          </a:p>
        </p:txBody>
      </p:sp>
    </p:spTree>
    <p:extLst>
      <p:ext uri="{BB962C8B-B14F-4D97-AF65-F5344CB8AC3E}">
        <p14:creationId xmlns:p14="http://schemas.microsoft.com/office/powerpoint/2010/main" val="236194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dirty="0"/>
              <a:t>R</a:t>
            </a:r>
          </a:p>
          <a:p>
            <a:pPr lvl="1"/>
            <a:r>
              <a:rPr lang="en-US" sz="1800" dirty="0"/>
              <a:t>Interacting with R</a:t>
            </a:r>
          </a:p>
          <a:p>
            <a:pPr lvl="1"/>
            <a:r>
              <a:rPr lang="en-US" sz="1800" dirty="0"/>
              <a:t>Applying functions</a:t>
            </a:r>
          </a:p>
          <a:p>
            <a:pPr lvl="1"/>
            <a:r>
              <a:rPr lang="en-US" sz="1800" dirty="0"/>
              <a:t>Setting working directories</a:t>
            </a:r>
          </a:p>
          <a:p>
            <a:pPr lvl="1"/>
            <a:endParaRPr lang="en-US" sz="1800" dirty="0"/>
          </a:p>
          <a:p>
            <a:r>
              <a:rPr lang="en-US" dirty="0"/>
              <a:t>Literate Programming</a:t>
            </a:r>
          </a:p>
          <a:p>
            <a:pPr lvl="1"/>
            <a:r>
              <a:rPr lang="en-US" sz="1800" dirty="0"/>
              <a:t>Markdown, </a:t>
            </a:r>
            <a:r>
              <a:rPr lang="en-US" sz="1800" dirty="0" err="1"/>
              <a:t>knitr</a:t>
            </a:r>
            <a:r>
              <a:rPr lang="en-US" sz="1800" dirty="0"/>
              <a:t>/</a:t>
            </a:r>
            <a:r>
              <a:rPr lang="en-US" sz="1800" dirty="0" err="1"/>
              <a:t>Rmarkdown</a:t>
            </a:r>
            <a:endParaRPr lang="en-US" sz="1800" dirty="0"/>
          </a:p>
          <a:p>
            <a:endParaRPr lang="en-US" dirty="0"/>
          </a:p>
          <a:p>
            <a:r>
              <a:rPr lang="en-US" dirty="0"/>
              <a:t>R Package Development (optional)</a:t>
            </a:r>
          </a:p>
          <a:p>
            <a:pPr lvl="1"/>
            <a:r>
              <a:rPr lang="en-US" sz="1800" dirty="0" err="1"/>
              <a:t>devtools</a:t>
            </a:r>
            <a:r>
              <a:rPr lang="en-US" sz="1800" dirty="0"/>
              <a:t>, </a:t>
            </a:r>
            <a:r>
              <a:rPr lang="en-US" sz="1800" dirty="0" err="1"/>
              <a:t>usethis</a:t>
            </a:r>
            <a:r>
              <a:rPr lang="en-US" sz="1800" dirty="0"/>
              <a:t>, </a:t>
            </a:r>
            <a:r>
              <a:rPr lang="en-US" sz="1800" dirty="0" err="1"/>
              <a:t>roxygen</a:t>
            </a:r>
            <a:r>
              <a:rPr lang="en-US" sz="1800" dirty="0"/>
              <a:t>, </a:t>
            </a:r>
            <a:r>
              <a:rPr lang="en-US" sz="1800" dirty="0" err="1"/>
              <a:t>testthat</a:t>
            </a:r>
            <a:endParaRPr lang="en-US" sz="1800" dirty="0"/>
          </a:p>
          <a:p>
            <a:pPr lvl="1"/>
            <a:endParaRPr lang="en-US" sz="1800" dirty="0"/>
          </a:p>
          <a:p>
            <a:pPr marL="0" indent="0">
              <a:buNone/>
            </a:pPr>
            <a:endParaRPr lang="en-US" sz="2000" dirty="0"/>
          </a:p>
        </p:txBody>
      </p:sp>
    </p:spTree>
    <p:extLst>
      <p:ext uri="{BB962C8B-B14F-4D97-AF65-F5344CB8AC3E}">
        <p14:creationId xmlns:p14="http://schemas.microsoft.com/office/powerpoint/2010/main" val="23499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pic>
        <p:nvPicPr>
          <p:cNvPr id="7" name="Picture 6" descr="Graphical user interface, text&#10;&#10;Description automatically generated">
            <a:extLst>
              <a:ext uri="{FF2B5EF4-FFF2-40B4-BE49-F238E27FC236}">
                <a16:creationId xmlns:a16="http://schemas.microsoft.com/office/drawing/2014/main"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
        <p:nvSpPr>
          <p:cNvPr id="6" name="Content Placeholder 2">
            <a:extLst>
              <a:ext uri="{FF2B5EF4-FFF2-40B4-BE49-F238E27FC236}">
                <a16:creationId xmlns:a16="http://schemas.microsoft.com/office/drawing/2014/main" id="{936745DC-0425-46D7-8AD7-9F2F99DC8E5E}"/>
              </a:ext>
            </a:extLst>
          </p:cNvPr>
          <p:cNvSpPr txBox="1">
            <a:spLocks/>
          </p:cNvSpPr>
          <p:nvPr/>
        </p:nvSpPr>
        <p:spPr>
          <a:xfrm>
            <a:off x="914400" y="2909660"/>
            <a:ext cx="10363200" cy="78970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4400" b="1" dirty="0"/>
              <a:t>bit.ly/</a:t>
            </a:r>
            <a:r>
              <a:rPr lang="en-US" sz="4400" b="1" dirty="0" err="1"/>
              <a:t>valtools_rstudio_cloud</a:t>
            </a:r>
            <a:endParaRPr lang="en-US" sz="2400" b="1" dirty="0"/>
          </a:p>
          <a:p>
            <a:pPr lvl="1"/>
            <a:endParaRPr lang="en-US" sz="2000" b="1" dirty="0"/>
          </a:p>
          <a:p>
            <a:endParaRPr lang="en-US" sz="2400" b="1" dirty="0"/>
          </a:p>
        </p:txBody>
      </p:sp>
      <p:sp>
        <p:nvSpPr>
          <p:cNvPr id="9" name="Content Placeholder 2">
            <a:extLst>
              <a:ext uri="{FF2B5EF4-FFF2-40B4-BE49-F238E27FC236}">
                <a16:creationId xmlns:a16="http://schemas.microsoft.com/office/drawing/2014/main" id="{32282A70-DDA7-4893-B510-FB43919E35B4}"/>
              </a:ext>
            </a:extLst>
          </p:cNvPr>
          <p:cNvSpPr txBox="1">
            <a:spLocks/>
          </p:cNvSpPr>
          <p:nvPr/>
        </p:nvSpPr>
        <p:spPr>
          <a:xfrm>
            <a:off x="914400" y="3997239"/>
            <a:ext cx="10363200" cy="7897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2000" dirty="0"/>
              <a:t>Link is posted into the chat</a:t>
            </a:r>
            <a:endParaRPr lang="en-US" sz="1100" dirty="0"/>
          </a:p>
          <a:p>
            <a:pPr lvl="1"/>
            <a:endParaRPr lang="en-US" sz="1050" dirty="0"/>
          </a:p>
          <a:p>
            <a:endParaRPr lang="en-US" sz="1100" dirty="0"/>
          </a:p>
        </p:txBody>
      </p:sp>
    </p:spTree>
    <p:extLst>
      <p:ext uri="{BB962C8B-B14F-4D97-AF65-F5344CB8AC3E}">
        <p14:creationId xmlns:p14="http://schemas.microsoft.com/office/powerpoint/2010/main" val="428614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4843807"/>
            <a:ext cx="10363200" cy="789709"/>
          </a:xfrm>
        </p:spPr>
        <p:txBody>
          <a:bodyPr>
            <a:normAutofit/>
          </a:bodyPr>
          <a:lstStyle/>
          <a:p>
            <a:pPr marL="0" indent="0" algn="ctr">
              <a:buNone/>
            </a:pPr>
            <a:r>
              <a:rPr lang="en-US" sz="3200" b="1" dirty="0"/>
              <a:t>bit.ly/</a:t>
            </a:r>
            <a:r>
              <a:rPr lang="en-US" sz="3200" b="1" dirty="0" err="1"/>
              <a:t>valtools_workshop</a:t>
            </a:r>
            <a:endParaRPr lang="en-US" sz="3200" b="1" dirty="0"/>
          </a:p>
          <a:p>
            <a:pPr marL="274320" lvl="1" indent="0">
              <a:buNone/>
            </a:pPr>
            <a:endParaRPr lang="en-US" sz="1200" b="1" dirty="0"/>
          </a:p>
          <a:p>
            <a:pPr marL="822960" lvl="3" indent="0">
              <a:buNone/>
            </a:pPr>
            <a:endParaRPr lang="en-US" sz="1600" b="1" dirty="0"/>
          </a:p>
          <a:p>
            <a:pPr lvl="1"/>
            <a:endParaRPr lang="en-US" sz="1400" b="1" dirty="0"/>
          </a:p>
          <a:p>
            <a:endParaRPr lang="en-US" sz="1600"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09" y="2495728"/>
            <a:ext cx="8150973" cy="2246769"/>
          </a:xfrm>
          <a:prstGeom prst="rect">
            <a:avLst/>
          </a:prstGeom>
          <a:noFill/>
        </p:spPr>
        <p:txBody>
          <a:bodyPr wrap="square" rtlCol="0">
            <a:spAutoFit/>
          </a:bodyPr>
          <a:lstStyle/>
          <a:p>
            <a:pPr marL="0" lvl="2" algn="ctr" defTabSz="114300"/>
            <a:r>
              <a:rPr lang="en-US" sz="2800" dirty="0">
                <a:solidFill>
                  <a:schemeClr val="accent2"/>
                </a:solidFill>
              </a:rPr>
              <a:t>Slides</a:t>
            </a:r>
            <a:r>
              <a:rPr lang="en-US" sz="2800" dirty="0"/>
              <a:t> folder contains presentation slides</a:t>
            </a:r>
          </a:p>
          <a:p>
            <a:pPr marL="0" lvl="2" algn="ctr" defTabSz="114300"/>
            <a:endParaRPr lang="en-US" sz="2800" dirty="0"/>
          </a:p>
          <a:p>
            <a:pPr marL="0" lvl="2" algn="ctr" defTabSz="114300"/>
            <a:r>
              <a:rPr lang="en-US" sz="2800" dirty="0"/>
              <a:t>Available for review during exercises</a:t>
            </a:r>
          </a:p>
          <a:p>
            <a:pPr marL="0" lvl="2" algn="ctr" defTabSz="114300"/>
            <a:endParaRPr lang="en-US" sz="2800" dirty="0"/>
          </a:p>
          <a:p>
            <a:pPr algn="ctr"/>
            <a:endParaRPr lang="en-US" sz="28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110681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4843807"/>
            <a:ext cx="10363200" cy="789709"/>
          </a:xfrm>
        </p:spPr>
        <p:txBody>
          <a:bodyPr>
            <a:normAutofit/>
          </a:bodyPr>
          <a:lstStyle/>
          <a:p>
            <a:pPr marL="0" indent="0" algn="ctr">
              <a:buNone/>
            </a:pPr>
            <a:r>
              <a:rPr lang="en-US" sz="3200" b="1" dirty="0"/>
              <a:t>bit.ly/</a:t>
            </a:r>
            <a:r>
              <a:rPr lang="en-US" sz="3200" b="1" dirty="0" err="1"/>
              <a:t>valtools_workshop</a:t>
            </a:r>
            <a:endParaRPr lang="en-US" sz="3200" b="1" dirty="0"/>
          </a:p>
          <a:p>
            <a:pPr marL="274320" lvl="1" indent="0">
              <a:buNone/>
            </a:pPr>
            <a:endParaRPr lang="en-US" sz="1200" b="1" dirty="0"/>
          </a:p>
          <a:p>
            <a:pPr marL="822960" lvl="3" indent="0">
              <a:buNone/>
            </a:pPr>
            <a:endParaRPr lang="en-US" sz="1600" b="1" dirty="0"/>
          </a:p>
          <a:p>
            <a:pPr lvl="1"/>
            <a:endParaRPr lang="en-US" sz="1400" b="1" dirty="0"/>
          </a:p>
          <a:p>
            <a:endParaRPr lang="en-US" sz="1600"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09" y="1891892"/>
            <a:ext cx="8150973" cy="2677656"/>
          </a:xfrm>
          <a:prstGeom prst="rect">
            <a:avLst/>
          </a:prstGeom>
          <a:noFill/>
        </p:spPr>
        <p:txBody>
          <a:bodyPr wrap="square" rtlCol="0">
            <a:spAutoFit/>
          </a:bodyPr>
          <a:lstStyle/>
          <a:p>
            <a:pPr marL="0" lvl="2" defTabSz="114300"/>
            <a:endParaRPr lang="en-US" sz="2800" dirty="0"/>
          </a:p>
          <a:p>
            <a:pPr marL="0" lvl="2" defTabSz="114300"/>
            <a:r>
              <a:rPr lang="en-US" sz="2800" dirty="0">
                <a:solidFill>
                  <a:schemeClr val="accent2"/>
                </a:solidFill>
              </a:rPr>
              <a:t>Materials</a:t>
            </a:r>
            <a:r>
              <a:rPr lang="en-US" sz="2800" dirty="0"/>
              <a:t> folder contains 2 types of exercises:</a:t>
            </a:r>
            <a:r>
              <a:rPr lang="en-US" sz="2800" dirty="0">
                <a:solidFill>
                  <a:schemeClr val="accent1">
                    <a:lumMod val="75000"/>
                  </a:schemeClr>
                </a:solidFill>
              </a:rPr>
              <a:t> </a:t>
            </a:r>
          </a:p>
          <a:p>
            <a:pPr marL="457200" lvl="2" indent="-457200" defTabSz="114300">
              <a:buFont typeface="Arial" panose="020B0604020202020204" pitchFamily="34" charset="0"/>
              <a:buChar char="•"/>
            </a:pPr>
            <a:r>
              <a:rPr lang="en-US" sz="2800" dirty="0">
                <a:solidFill>
                  <a:schemeClr val="accent1">
                    <a:lumMod val="75000"/>
                  </a:schemeClr>
                </a:solidFill>
              </a:rPr>
              <a:t>Sparse </a:t>
            </a:r>
            <a:r>
              <a:rPr lang="en-US" sz="2800" dirty="0"/>
              <a:t>or </a:t>
            </a:r>
            <a:r>
              <a:rPr lang="en-US" sz="2800" dirty="0">
                <a:solidFill>
                  <a:srgbClr val="0070C0"/>
                </a:solidFill>
              </a:rPr>
              <a:t>Verbose</a:t>
            </a:r>
          </a:p>
          <a:p>
            <a:pPr marL="457200" lvl="2" indent="-457200" defTabSz="114300">
              <a:buFont typeface="Arial" panose="020B0604020202020204" pitchFamily="34" charset="0"/>
              <a:buChar char="•"/>
            </a:pPr>
            <a:r>
              <a:rPr lang="en-US" sz="2800" dirty="0"/>
              <a:t>Named according to the slides they correspond with</a:t>
            </a:r>
          </a:p>
          <a:p>
            <a:r>
              <a:rPr lang="en-US" sz="2800" dirty="0"/>
              <a:t>	</a:t>
            </a:r>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3680395466"/>
              </p:ext>
            </p:extLst>
          </p:nvPr>
        </p:nvGraphicFramePr>
        <p:xfrm>
          <a:off x="3360789" y="1671781"/>
          <a:ext cx="5884811" cy="3609150"/>
        </p:xfrm>
        <a:graphic>
          <a:graphicData uri="http://schemas.openxmlformats.org/drawingml/2006/table">
            <a:tbl>
              <a:tblPr>
                <a:tableStyleId>{5C22544A-7EE6-4342-B048-85BDC9FD1C3A}</a:tableStyleId>
              </a:tblPr>
              <a:tblGrid>
                <a:gridCol w="2084971">
                  <a:extLst>
                    <a:ext uri="{9D8B030D-6E8A-4147-A177-3AD203B41FA5}">
                      <a16:colId xmlns:a16="http://schemas.microsoft.com/office/drawing/2014/main" val="1356780315"/>
                    </a:ext>
                  </a:extLst>
                </a:gridCol>
                <a:gridCol w="3799840">
                  <a:extLst>
                    <a:ext uri="{9D8B030D-6E8A-4147-A177-3AD203B41FA5}">
                      <a16:colId xmlns:a16="http://schemas.microsoft.com/office/drawing/2014/main" val="3006423282"/>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38107">
                <a:tc>
                  <a:txBody>
                    <a:bodyPr/>
                    <a:lstStyle/>
                    <a:p>
                      <a:pPr algn="ctr" fontAlgn="ctr"/>
                      <a:r>
                        <a:rPr lang="en-US" sz="1400" u="none" strike="noStrike" dirty="0">
                          <a:effectLst/>
                          <a:latin typeface="+mn-lt"/>
                        </a:rPr>
                        <a:t>0 -5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64347">
                <a:tc>
                  <a:txBody>
                    <a:bodyPr/>
                    <a:lstStyle/>
                    <a:p>
                      <a:pPr algn="ctr" fontAlgn="ctr"/>
                      <a:r>
                        <a:rPr lang="en-US" sz="1400" u="none" strike="noStrike" dirty="0">
                          <a:effectLst/>
                          <a:latin typeface="+mn-lt"/>
                        </a:rPr>
                        <a:t>5 - 25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38107">
                <a:tc>
                  <a:txBody>
                    <a:bodyPr/>
                    <a:lstStyle/>
                    <a:p>
                      <a:pPr algn="ctr" fontAlgn="ctr"/>
                      <a:r>
                        <a:rPr lang="en-US" sz="1400" u="none" strike="noStrike" dirty="0">
                          <a:effectLst/>
                          <a:latin typeface="+mn-lt"/>
                        </a:rPr>
                        <a:t>25 - 35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338107">
                <a:tc>
                  <a:txBody>
                    <a:bodyPr/>
                    <a:lstStyle/>
                    <a:p>
                      <a:pPr algn="ctr" fontAlgn="ctr"/>
                      <a:r>
                        <a:rPr lang="en-US" sz="1400" u="none" strike="noStrike" dirty="0">
                          <a:effectLst/>
                          <a:latin typeface="+mn-lt"/>
                        </a:rPr>
                        <a:t>35 - 70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Elements of Validation Part 1</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38107">
                <a:tc>
                  <a:txBody>
                    <a:bodyPr/>
                    <a:lstStyle/>
                    <a:p>
                      <a:pPr algn="ctr" fontAlgn="ctr"/>
                      <a:r>
                        <a:rPr lang="en-US" sz="1400" b="0" i="0" u="none" strike="noStrike" dirty="0">
                          <a:solidFill>
                            <a:srgbClr val="000000"/>
                          </a:solidFill>
                          <a:effectLst/>
                          <a:latin typeface="+mn-lt"/>
                        </a:rPr>
                        <a:t>70 - 80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dirty="0">
                          <a:solidFill>
                            <a:srgbClr val="000000"/>
                          </a:solidFill>
                          <a:effectLst/>
                          <a:latin typeface="+mn-lt"/>
                        </a:rPr>
                        <a:t>Break</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00179646"/>
                  </a:ext>
                </a:extLst>
              </a:tr>
              <a:tr h="501062">
                <a:tc>
                  <a:txBody>
                    <a:bodyPr/>
                    <a:lstStyle/>
                    <a:p>
                      <a:pPr algn="ctr" fontAlgn="ctr"/>
                      <a:r>
                        <a:rPr lang="en-US" sz="1400" b="0" i="0" u="none" strike="noStrike" dirty="0">
                          <a:solidFill>
                            <a:srgbClr val="000000"/>
                          </a:solidFill>
                          <a:effectLst/>
                          <a:latin typeface="+mn-lt"/>
                        </a:rPr>
                        <a:t>80 - 120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Elements of Validation Part 2</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8107">
                <a:tc>
                  <a:txBody>
                    <a:bodyPr/>
                    <a:lstStyle/>
                    <a:p>
                      <a:pPr algn="ctr" fontAlgn="ctr"/>
                      <a:r>
                        <a:rPr lang="en-US" sz="1400" u="none" strike="noStrike" dirty="0">
                          <a:effectLst/>
                          <a:latin typeface="+mn-lt"/>
                        </a:rPr>
                        <a:t>120 - 150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Managing Validation Projects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38107">
                <a:tc>
                  <a:txBody>
                    <a:bodyPr/>
                    <a:lstStyle/>
                    <a:p>
                      <a:pPr algn="ctr" fontAlgn="ctr"/>
                      <a:r>
                        <a:rPr lang="en-US" sz="1400" b="0" i="0" u="none" strike="noStrike" dirty="0">
                          <a:solidFill>
                            <a:srgbClr val="000000"/>
                          </a:solidFill>
                          <a:effectLst/>
                          <a:latin typeface="+mn-lt"/>
                        </a:rPr>
                        <a:t>150 -160</a:t>
                      </a:r>
                      <a:r>
                        <a:rPr lang="en-US" sz="1400" b="0" i="0" u="none" strike="noStrike" baseline="0" dirty="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Internal R Packages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247">
                <a:tc>
                  <a:txBody>
                    <a:bodyPr/>
                    <a:lstStyle/>
                    <a:p>
                      <a:pPr algn="ctr" fontAlgn="ctr"/>
                      <a:r>
                        <a:rPr lang="en-US" sz="1400" u="none" strike="noStrike" dirty="0">
                          <a:effectLst/>
                          <a:latin typeface="+mn-lt"/>
                        </a:rPr>
                        <a:t>160 -180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Q&amp;A</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What do I need to know</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a:xfrm>
            <a:off x="1629102" y="2315148"/>
            <a:ext cx="8933796" cy="2437232"/>
          </a:xfrm>
        </p:spPr>
        <p:txBody>
          <a:bodyPr/>
          <a:lstStyle/>
          <a:p>
            <a:r>
              <a:rPr lang="en-US" dirty="0"/>
              <a:t>Ready?</a:t>
            </a:r>
            <a:br>
              <a:rPr lang="en-US" dirty="0"/>
            </a:br>
            <a:r>
              <a:rPr lang="en-US" dirty="0"/>
              <a:t>Lets Go!</a:t>
            </a:r>
          </a:p>
        </p:txBody>
      </p:sp>
      <p:sp>
        <p:nvSpPr>
          <p:cNvPr id="3" name="Content Placeholder 2">
            <a:extLst>
              <a:ext uri="{FF2B5EF4-FFF2-40B4-BE49-F238E27FC236}">
                <a16:creationId xmlns:a16="http://schemas.microsoft.com/office/drawing/2014/main" id="{8B4C3F98-F706-4E39-B30F-ECAC349BF59C}"/>
              </a:ext>
            </a:extLst>
          </p:cNvPr>
          <p:cNvSpPr txBox="1">
            <a:spLocks/>
          </p:cNvSpPr>
          <p:nvPr/>
        </p:nvSpPr>
        <p:spPr>
          <a:xfrm>
            <a:off x="914400" y="4596220"/>
            <a:ext cx="10363200" cy="7897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3200" b="1" dirty="0"/>
              <a:t>bit.ly/</a:t>
            </a:r>
            <a:r>
              <a:rPr lang="en-US" sz="3200" b="1" dirty="0" err="1"/>
              <a:t>valtools_rstudio_cloud</a:t>
            </a:r>
            <a:endParaRPr lang="en-US" sz="1600" b="1" dirty="0"/>
          </a:p>
          <a:p>
            <a:pPr lvl="1"/>
            <a:endParaRPr lang="en-US" sz="1400" b="1" dirty="0"/>
          </a:p>
          <a:p>
            <a:endParaRPr lang="en-US" sz="1600" b="1" dirty="0"/>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a:bodyPr>
          <a:lstStyle/>
          <a:p>
            <a:r>
              <a:rPr lang="en-US" sz="2000" dirty="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33345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Welcome to our TA’s!</a:t>
            </a:r>
          </a:p>
        </p:txBody>
      </p:sp>
      <p:sp>
        <p:nvSpPr>
          <p:cNvPr id="4" name="Content Placeholder 3">
            <a:extLst>
              <a:ext uri="{FF2B5EF4-FFF2-40B4-BE49-F238E27FC236}">
                <a16:creationId xmlns:a16="http://schemas.microsoft.com/office/drawing/2014/main" id="{96D685A5-EBBD-428C-83EF-E93B4FD86C68}"/>
              </a:ext>
            </a:extLst>
          </p:cNvPr>
          <p:cNvSpPr>
            <a:spLocks noGrp="1"/>
          </p:cNvSpPr>
          <p:nvPr>
            <p:ph sz="half" idx="1"/>
          </p:nvPr>
        </p:nvSpPr>
        <p:spPr>
          <a:xfrm>
            <a:off x="621761" y="2092960"/>
            <a:ext cx="2584348" cy="3749040"/>
          </a:xfrm>
        </p:spPr>
        <p:txBody>
          <a:bodyPr/>
          <a:lstStyle/>
          <a:p>
            <a:pPr marL="0" indent="0" algn="ctr">
              <a:buNone/>
            </a:pPr>
            <a:r>
              <a:rPr lang="en-US" dirty="0"/>
              <a:t>Eli Miller</a:t>
            </a:r>
          </a:p>
        </p:txBody>
      </p:sp>
      <p:sp>
        <p:nvSpPr>
          <p:cNvPr id="24" name="Content Placeholder 3">
            <a:extLst>
              <a:ext uri="{FF2B5EF4-FFF2-40B4-BE49-F238E27FC236}">
                <a16:creationId xmlns:a16="http://schemas.microsoft.com/office/drawing/2014/main" id="{5787A165-931F-424F-B188-AABAF4686571}"/>
              </a:ext>
            </a:extLst>
          </p:cNvPr>
          <p:cNvSpPr txBox="1">
            <a:spLocks/>
          </p:cNvSpPr>
          <p:nvPr/>
        </p:nvSpPr>
        <p:spPr>
          <a:xfrm>
            <a:off x="3206109" y="2092960"/>
            <a:ext cx="2584348"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Peyman Eshghi</a:t>
            </a:r>
          </a:p>
        </p:txBody>
      </p:sp>
      <p:sp>
        <p:nvSpPr>
          <p:cNvPr id="25" name="Content Placeholder 3">
            <a:extLst>
              <a:ext uri="{FF2B5EF4-FFF2-40B4-BE49-F238E27FC236}">
                <a16:creationId xmlns:a16="http://schemas.microsoft.com/office/drawing/2014/main" id="{1C818B16-ACD8-42CC-8F6D-8133DD0CD376}"/>
              </a:ext>
            </a:extLst>
          </p:cNvPr>
          <p:cNvSpPr txBox="1">
            <a:spLocks/>
          </p:cNvSpPr>
          <p:nvPr/>
        </p:nvSpPr>
        <p:spPr>
          <a:xfrm>
            <a:off x="5906955" y="2092960"/>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Eric Simms</a:t>
            </a:r>
          </a:p>
        </p:txBody>
      </p:sp>
      <p:pic>
        <p:nvPicPr>
          <p:cNvPr id="5" name="Picture 4">
            <a:extLst>
              <a:ext uri="{FF2B5EF4-FFF2-40B4-BE49-F238E27FC236}">
                <a16:creationId xmlns:a16="http://schemas.microsoft.com/office/drawing/2014/main" id="{673A5989-7704-4299-8D6B-B9DA41601009}"/>
              </a:ext>
            </a:extLst>
          </p:cNvPr>
          <p:cNvPicPr>
            <a:picLocks noChangeAspect="1"/>
          </p:cNvPicPr>
          <p:nvPr/>
        </p:nvPicPr>
        <p:blipFill rotWithShape="1">
          <a:blip r:embed="rId3"/>
          <a:srcRect l="7360" r="6939"/>
          <a:stretch/>
        </p:blipFill>
        <p:spPr>
          <a:xfrm>
            <a:off x="6219623" y="2603947"/>
            <a:ext cx="2271681" cy="2840069"/>
          </a:xfrm>
          <a:prstGeom prst="rect">
            <a:avLst/>
          </a:prstGeom>
        </p:spPr>
      </p:pic>
      <p:pic>
        <p:nvPicPr>
          <p:cNvPr id="7" name="Picture 6">
            <a:extLst>
              <a:ext uri="{FF2B5EF4-FFF2-40B4-BE49-F238E27FC236}">
                <a16:creationId xmlns:a16="http://schemas.microsoft.com/office/drawing/2014/main" id="{2A5B0401-F4F0-48EB-B861-B7A188C31CC5}"/>
              </a:ext>
            </a:extLst>
          </p:cNvPr>
          <p:cNvPicPr>
            <a:picLocks noChangeAspect="1"/>
          </p:cNvPicPr>
          <p:nvPr/>
        </p:nvPicPr>
        <p:blipFill>
          <a:blip r:embed="rId4"/>
          <a:stretch>
            <a:fillRect/>
          </a:stretch>
        </p:blipFill>
        <p:spPr>
          <a:xfrm>
            <a:off x="3311565" y="2603947"/>
            <a:ext cx="2513336" cy="2840070"/>
          </a:xfrm>
          <a:prstGeom prst="rect">
            <a:avLst/>
          </a:prstGeom>
        </p:spPr>
      </p:pic>
      <p:pic>
        <p:nvPicPr>
          <p:cNvPr id="9" name="Picture 8">
            <a:extLst>
              <a:ext uri="{FF2B5EF4-FFF2-40B4-BE49-F238E27FC236}">
                <a16:creationId xmlns:a16="http://schemas.microsoft.com/office/drawing/2014/main" id="{6147912C-098E-45BD-B96D-ECF30CE47A12}"/>
              </a:ext>
            </a:extLst>
          </p:cNvPr>
          <p:cNvPicPr>
            <a:picLocks noChangeAspect="1"/>
          </p:cNvPicPr>
          <p:nvPr/>
        </p:nvPicPr>
        <p:blipFill>
          <a:blip r:embed="rId5"/>
          <a:stretch>
            <a:fillRect/>
          </a:stretch>
        </p:blipFill>
        <p:spPr>
          <a:xfrm>
            <a:off x="855816" y="2622997"/>
            <a:ext cx="2116238" cy="2821020"/>
          </a:xfrm>
          <a:prstGeom prst="rect">
            <a:avLst/>
          </a:prstGeom>
        </p:spPr>
      </p:pic>
      <p:grpSp>
        <p:nvGrpSpPr>
          <p:cNvPr id="10" name="Group 9">
            <a:extLst>
              <a:ext uri="{FF2B5EF4-FFF2-40B4-BE49-F238E27FC236}">
                <a16:creationId xmlns:a16="http://schemas.microsoft.com/office/drawing/2014/main" id="{B7A872CA-6B94-49F5-AA24-3F4285895E06}"/>
              </a:ext>
            </a:extLst>
          </p:cNvPr>
          <p:cNvGrpSpPr/>
          <p:nvPr/>
        </p:nvGrpSpPr>
        <p:grpSpPr>
          <a:xfrm>
            <a:off x="8803972" y="2092960"/>
            <a:ext cx="2584349" cy="3749040"/>
            <a:chOff x="8865971" y="2149461"/>
            <a:chExt cx="2584349" cy="3749040"/>
          </a:xfrm>
        </p:grpSpPr>
        <p:sp>
          <p:nvSpPr>
            <p:cNvPr id="26" name="Content Placeholder 3">
              <a:extLst>
                <a:ext uri="{FF2B5EF4-FFF2-40B4-BE49-F238E27FC236}">
                  <a16:creationId xmlns:a16="http://schemas.microsoft.com/office/drawing/2014/main" id="{9F2E9A6B-24D8-40E1-B1BB-67246FD59E32}"/>
                </a:ext>
              </a:extLst>
            </p:cNvPr>
            <p:cNvSpPr txBox="1">
              <a:spLocks/>
            </p:cNvSpPr>
            <p:nvPr/>
          </p:nvSpPr>
          <p:spPr>
            <a:xfrm>
              <a:off x="8865971" y="2149461"/>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Juliane </a:t>
              </a:r>
              <a:r>
                <a:rPr lang="en-US" dirty="0" err="1"/>
                <a:t>Mantiz</a:t>
              </a:r>
              <a:endParaRPr lang="en-US" dirty="0"/>
            </a:p>
          </p:txBody>
        </p:sp>
        <p:pic>
          <p:nvPicPr>
            <p:cNvPr id="1026" name="Picture 2" descr="Juliane Manitz">
              <a:extLst>
                <a:ext uri="{FF2B5EF4-FFF2-40B4-BE49-F238E27FC236}">
                  <a16:creationId xmlns:a16="http://schemas.microsoft.com/office/drawing/2014/main" id="{47CB288F-C46E-41DD-8C6F-42971193BDA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896" r="7757"/>
            <a:stretch/>
          </p:blipFill>
          <p:spPr bwMode="auto">
            <a:xfrm>
              <a:off x="8964345" y="2622997"/>
              <a:ext cx="2387600" cy="28646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7432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a:t>R Package validation Framework</a:t>
            </a:r>
          </a:p>
          <a:p>
            <a:pPr lvl="1"/>
            <a:r>
              <a:rPr lang="en-US" sz="2000" dirty="0"/>
              <a:t>How to use {</a:t>
            </a:r>
            <a:r>
              <a:rPr lang="en-US" sz="2000" dirty="0" err="1"/>
              <a:t>valtools</a:t>
            </a:r>
            <a:r>
              <a:rPr lang="en-US" sz="2000" dirty="0"/>
              <a:t>} to create a validation Packet</a:t>
            </a:r>
          </a:p>
          <a:p>
            <a:pPr lvl="1"/>
            <a:r>
              <a:rPr lang="en-US" sz="2000" dirty="0"/>
              <a:t>Applying {</a:t>
            </a:r>
            <a:r>
              <a:rPr lang="en-US" sz="2000" dirty="0" err="1"/>
              <a:t>valtools</a:t>
            </a:r>
            <a:r>
              <a:rPr lang="en-US" sz="2000" dirty="0"/>
              <a:t>} to a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What do I need to know</a:t>
            </a:r>
          </a:p>
        </p:txBody>
      </p:sp>
    </p:spTree>
    <p:extLst>
      <p:ext uri="{BB962C8B-B14F-4D97-AF65-F5344CB8AC3E}">
        <p14:creationId xmlns:p14="http://schemas.microsoft.com/office/powerpoint/2010/main" val="216922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1918</TotalTime>
  <Words>760</Words>
  <Application>Microsoft Office PowerPoint</Application>
  <PresentationFormat>Widescreen</PresentationFormat>
  <Paragraphs>135</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Garamond</vt:lpstr>
      <vt:lpstr>SavonVTI</vt:lpstr>
      <vt:lpstr>R Package Validation Workshop</vt:lpstr>
      <vt:lpstr>Welcome</vt:lpstr>
      <vt:lpstr>Who ARE WE </vt:lpstr>
      <vt:lpstr>Ellis Hughes</vt:lpstr>
      <vt:lpstr>Marie Vendettuoli</vt:lpstr>
      <vt:lpstr>Welcome to our TA’s!</vt:lpstr>
      <vt:lpstr>Why are we here</vt:lpstr>
      <vt:lpstr>Workshop Goals</vt:lpstr>
      <vt:lpstr>What do I need to know</vt:lpstr>
      <vt:lpstr>Expected Knowledge</vt:lpstr>
      <vt:lpstr>Expected Knowledge</vt:lpstr>
      <vt:lpstr>How are we going to get there</vt:lpstr>
      <vt:lpstr>R Studio Cloud workspace</vt:lpstr>
      <vt:lpstr>Workshop Materials</vt:lpstr>
      <vt:lpstr>Workshop Materials</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Ellis Hughes</cp:lastModifiedBy>
  <cp:revision>41</cp:revision>
  <dcterms:created xsi:type="dcterms:W3CDTF">2021-05-20T20:49:21Z</dcterms:created>
  <dcterms:modified xsi:type="dcterms:W3CDTF">2021-10-29T16:58:02Z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