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20" d="100"/>
          <a:sy n="120" d="100"/>
        </p:scale>
        <p:origin x="1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7F5C-62CF-5C42-A54F-BFE7408BB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98172-81E3-5547-801B-58E982285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1800B-2E61-4E43-8B7F-9E7E64F3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0CAC-B7C4-E04D-9C1C-D4CC83C8365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B800B-CB5A-7141-934B-C30BE55E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A2354-FCD4-C445-9277-C1166611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D351-956A-1649-A1CD-0A6980CB2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8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FC43-25A6-4B4E-BA5E-199A84A5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B00FD-2762-8843-8542-5A34B4BBE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139A1-5F90-074D-B702-FA6D8FFB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0CAC-B7C4-E04D-9C1C-D4CC83C8365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F168B-AF76-EF4E-AAA3-5E0A244A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A8851-BD7C-CF4C-810C-DF7414BB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D351-956A-1649-A1CD-0A6980CB2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0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2B06D-FBA8-5747-81C9-99C118907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1DFDD-A4D9-F24A-9890-40F68BB7E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0A472-68B6-4146-857F-77362C84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0CAC-B7C4-E04D-9C1C-D4CC83C8365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7DB10-D72B-5840-9E37-85D4E8B6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44D4D-A997-DE45-8835-ED25C6C2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D351-956A-1649-A1CD-0A6980CB2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0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598C7-385B-1345-88D1-C4493A08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8E762-5F4F-B347-98E2-A11A5AC90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A8D65-9114-E646-8EFA-214C812B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0CAC-B7C4-E04D-9C1C-D4CC83C8365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8CBC6-B510-A54F-83E6-59D55DEEB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FEA84-065F-5240-8AF8-E28BA3F9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D351-956A-1649-A1CD-0A6980CB2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2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7DC4-5D69-F040-AEC5-59580278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C1F57-D814-D841-9DD9-B6FFAC42F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DCB4A-7FB6-FD45-881C-0CF97DA4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0CAC-B7C4-E04D-9C1C-D4CC83C8365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219C3-A576-8447-9102-888B9EF22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D0BFD-0340-4044-838C-AC6BAC5D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D351-956A-1649-A1CD-0A6980CB2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2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F920-A81E-ED4B-9349-8C9B2F72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63C40-6E58-6B4E-B275-E4A98AC36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FF54A-BEEE-8145-BE52-DD0283972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C3541-5B60-194A-9107-D58A9284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0CAC-B7C4-E04D-9C1C-D4CC83C8365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C3E3B-AECD-BF47-9274-3FE88D9E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7DA38-340B-9846-BB79-7F3916EE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D351-956A-1649-A1CD-0A6980CB2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0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240E-8308-0F40-987A-315C31564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60583-F57F-B749-9867-9DB745E26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250CC-DCB0-7B44-BDF5-4B4F3F054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78A9C-09C9-2E42-AB9F-6F3726C3C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83490-430D-2643-B874-A6B686BF6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04F98-5CE7-1444-9363-B23636BB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0CAC-B7C4-E04D-9C1C-D4CC83C8365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88A5D-A3F2-C041-9201-A55B81A3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C3E88-0BDA-0749-8CEF-79DF4425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D351-956A-1649-A1CD-0A6980CB2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7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363D-FC91-8C44-87D3-3E9EBE714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B2B31-6B94-9D43-B039-CA430A09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0CAC-B7C4-E04D-9C1C-D4CC83C8365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B67BF-7E8C-0349-AF53-FC9345B2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DC1F6-6459-504A-901C-45B83466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D351-956A-1649-A1CD-0A6980CB2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4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AD885-2214-3443-88A7-493E920C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0CAC-B7C4-E04D-9C1C-D4CC83C8365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2BD5B-6E21-C344-87DC-8A7A8DA0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DFFBB-4D4B-C44C-9C22-043474AF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D351-956A-1649-A1CD-0A6980CB2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0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FB3E-7F9C-DD44-8C81-F4C88B0D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C7A60-4180-B84C-ABAD-9975E8352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7541B-232C-D548-86CB-C71D55C3C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CBCD6-E88B-9C4C-BF8C-999B23B2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0CAC-B7C4-E04D-9C1C-D4CC83C8365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A6394-CC9B-0540-A195-988C8572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854AC-720B-4548-87A6-7BF62931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D351-956A-1649-A1CD-0A6980CB2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1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3C2B-7744-904A-8B26-F9754747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9F63B-698C-844B-AA9B-2D7959DCC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4F5CD-51D1-8140-8F28-B916CF756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2B8F9-5E82-0941-AD2E-4C4847851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0CAC-B7C4-E04D-9C1C-D4CC83C8365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17E25-EBB0-FC41-9172-CC84D3F7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B8B53-539A-1242-B777-02AC7593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D351-956A-1649-A1CD-0A6980CB2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0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80F05-9C5C-374F-B167-676AF404D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1E853-C7D1-624D-A913-8A169BDC1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45AF8-990D-CF43-8CD6-341C47856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60CAC-B7C4-E04D-9C1C-D4CC83C83651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25088-A3F0-BC4A-82F9-C40F4EF0A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F4645-AAB9-0E42-89CB-A92B86013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6D351-956A-1649-A1CD-0A6980CB2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1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0BCD3C-CB09-0C4C-A46E-5C0215C24BAA}"/>
              </a:ext>
            </a:extLst>
          </p:cNvPr>
          <p:cNvCxnSpPr/>
          <p:nvPr/>
        </p:nvCxnSpPr>
        <p:spPr>
          <a:xfrm>
            <a:off x="3773214" y="2144110"/>
            <a:ext cx="418311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3F5D554-9A36-7446-8E3C-705847338B8B}"/>
              </a:ext>
            </a:extLst>
          </p:cNvPr>
          <p:cNvSpPr txBox="1"/>
          <p:nvPr/>
        </p:nvSpPr>
        <p:spPr>
          <a:xfrm>
            <a:off x="1566041" y="1959444"/>
            <a:ext cx="13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contig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0DD400-3FF0-DF49-8886-9C3B81036361}"/>
              </a:ext>
            </a:extLst>
          </p:cNvPr>
          <p:cNvCxnSpPr/>
          <p:nvPr/>
        </p:nvCxnSpPr>
        <p:spPr>
          <a:xfrm>
            <a:off x="5507421" y="3708257"/>
            <a:ext cx="418311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35BC6A-99ED-0949-B51B-7CF1D03A3095}"/>
              </a:ext>
            </a:extLst>
          </p:cNvPr>
          <p:cNvSpPr txBox="1"/>
          <p:nvPr/>
        </p:nvSpPr>
        <p:spPr>
          <a:xfrm>
            <a:off x="1566041" y="3502570"/>
            <a:ext cx="142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contig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16E702-8BF0-9244-BB95-5F74CAC74D60}"/>
              </a:ext>
            </a:extLst>
          </p:cNvPr>
          <p:cNvCxnSpPr>
            <a:cxnSpLocks/>
          </p:cNvCxnSpPr>
          <p:nvPr/>
        </p:nvCxnSpPr>
        <p:spPr>
          <a:xfrm>
            <a:off x="5980386" y="2328776"/>
            <a:ext cx="430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5B37D1-1EF9-A740-8C2D-962570F423F6}"/>
              </a:ext>
            </a:extLst>
          </p:cNvPr>
          <p:cNvCxnSpPr>
            <a:cxnSpLocks/>
          </p:cNvCxnSpPr>
          <p:nvPr/>
        </p:nvCxnSpPr>
        <p:spPr>
          <a:xfrm flipH="1">
            <a:off x="6763406" y="3502570"/>
            <a:ext cx="430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F20928-884F-9143-9E00-B10111692409}"/>
              </a:ext>
            </a:extLst>
          </p:cNvPr>
          <p:cNvCxnSpPr>
            <a:cxnSpLocks/>
          </p:cNvCxnSpPr>
          <p:nvPr/>
        </p:nvCxnSpPr>
        <p:spPr>
          <a:xfrm>
            <a:off x="3773214" y="2925973"/>
            <a:ext cx="1734207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DC936F-7E54-6F43-A192-271C0581548A}"/>
              </a:ext>
            </a:extLst>
          </p:cNvPr>
          <p:cNvCxnSpPr/>
          <p:nvPr/>
        </p:nvCxnSpPr>
        <p:spPr>
          <a:xfrm>
            <a:off x="3773214" y="2144110"/>
            <a:ext cx="0" cy="781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D20EAE-8975-6C4F-94DC-5B873B235061}"/>
              </a:ext>
            </a:extLst>
          </p:cNvPr>
          <p:cNvCxnSpPr/>
          <p:nvPr/>
        </p:nvCxnSpPr>
        <p:spPr>
          <a:xfrm>
            <a:off x="5507421" y="2926394"/>
            <a:ext cx="0" cy="781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75D63E-5F2B-5E4F-B4D1-17FFD9EC84DC}"/>
              </a:ext>
            </a:extLst>
          </p:cNvPr>
          <p:cNvSpPr txBox="1"/>
          <p:nvPr/>
        </p:nvSpPr>
        <p:spPr>
          <a:xfrm>
            <a:off x="4251437" y="2916828"/>
            <a:ext cx="7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27637D-47F7-5A42-81E3-48ACC2B2F436}"/>
              </a:ext>
            </a:extLst>
          </p:cNvPr>
          <p:cNvCxnSpPr>
            <a:cxnSpLocks/>
          </p:cNvCxnSpPr>
          <p:nvPr/>
        </p:nvCxnSpPr>
        <p:spPr>
          <a:xfrm>
            <a:off x="5980386" y="2916828"/>
            <a:ext cx="1213944" cy="914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9CBF26-48D2-6B45-B7D6-BC13F3DF1C33}"/>
              </a:ext>
            </a:extLst>
          </p:cNvPr>
          <p:cNvCxnSpPr>
            <a:cxnSpLocks/>
          </p:cNvCxnSpPr>
          <p:nvPr/>
        </p:nvCxnSpPr>
        <p:spPr>
          <a:xfrm>
            <a:off x="5969876" y="1954871"/>
            <a:ext cx="0" cy="9711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2F3165-2186-C44E-9F88-513311692BB3}"/>
              </a:ext>
            </a:extLst>
          </p:cNvPr>
          <p:cNvCxnSpPr>
            <a:cxnSpLocks/>
          </p:cNvCxnSpPr>
          <p:nvPr/>
        </p:nvCxnSpPr>
        <p:spPr>
          <a:xfrm>
            <a:off x="7194330" y="2925973"/>
            <a:ext cx="0" cy="109837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18A26D-9995-4243-BB0E-798B95C921A5}"/>
              </a:ext>
            </a:extLst>
          </p:cNvPr>
          <p:cNvSpPr txBox="1"/>
          <p:nvPr/>
        </p:nvSpPr>
        <p:spPr>
          <a:xfrm>
            <a:off x="6009737" y="2556641"/>
            <a:ext cx="1768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Length (L</a:t>
            </a:r>
            <a:r>
              <a:rPr lang="en-US" baseline="-25000" dirty="0"/>
              <a:t>I</a:t>
            </a:r>
            <a:r>
              <a:rPr lang="en-US" dirty="0"/>
              <a:t>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190DB63-9DB7-5144-B3B7-61D1A54ABB16}"/>
              </a:ext>
            </a:extLst>
          </p:cNvPr>
          <p:cNvCxnSpPr>
            <a:cxnSpLocks/>
          </p:cNvCxnSpPr>
          <p:nvPr/>
        </p:nvCxnSpPr>
        <p:spPr>
          <a:xfrm>
            <a:off x="3773214" y="1937265"/>
            <a:ext cx="2196662" cy="2217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2D1727E-5ED0-D047-8E82-FB56CB66DD60}"/>
              </a:ext>
            </a:extLst>
          </p:cNvPr>
          <p:cNvSpPr txBox="1"/>
          <p:nvPr/>
        </p:nvSpPr>
        <p:spPr>
          <a:xfrm>
            <a:off x="3602928" y="1519378"/>
            <a:ext cx="3131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read start position (</a:t>
            </a:r>
            <a:r>
              <a:rPr lang="en-US" dirty="0" err="1"/>
              <a:t>Pos</a:t>
            </a:r>
            <a:r>
              <a:rPr lang="en-US" baseline="-25000" dirty="0" err="1"/>
              <a:t>T</a:t>
            </a:r>
            <a:r>
              <a:rPr lang="en-US" dirty="0"/>
              <a:t>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08F8AD1-AFA0-B84B-B191-0A6D94CF5384}"/>
              </a:ext>
            </a:extLst>
          </p:cNvPr>
          <p:cNvCxnSpPr>
            <a:cxnSpLocks/>
          </p:cNvCxnSpPr>
          <p:nvPr/>
        </p:nvCxnSpPr>
        <p:spPr>
          <a:xfrm>
            <a:off x="5507421" y="4024351"/>
            <a:ext cx="168690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78F6FC3-E7D5-6B4E-9A47-01449E31EDED}"/>
              </a:ext>
            </a:extLst>
          </p:cNvPr>
          <p:cNvSpPr txBox="1"/>
          <p:nvPr/>
        </p:nvSpPr>
        <p:spPr>
          <a:xfrm>
            <a:off x="5082258" y="4155778"/>
            <a:ext cx="310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read start position (</a:t>
            </a:r>
            <a:r>
              <a:rPr lang="en-US" dirty="0" err="1"/>
              <a:t>Pos</a:t>
            </a:r>
            <a:r>
              <a:rPr lang="en-US" baseline="-25000" dirty="0" err="1"/>
              <a:t>L</a:t>
            </a:r>
            <a:r>
              <a:rPr lang="en-US" dirty="0"/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A3D60D-3FC5-C842-9BE7-4B04E4EEC450}"/>
              </a:ext>
            </a:extLst>
          </p:cNvPr>
          <p:cNvSpPr txBox="1"/>
          <p:nvPr/>
        </p:nvSpPr>
        <p:spPr>
          <a:xfrm>
            <a:off x="4901442" y="5588497"/>
            <a:ext cx="238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 = </a:t>
            </a:r>
            <a:r>
              <a:rPr lang="en-US" dirty="0" err="1"/>
              <a:t>Pos</a:t>
            </a:r>
            <a:r>
              <a:rPr lang="en-US" baseline="-25000" dirty="0" err="1"/>
              <a:t>T</a:t>
            </a:r>
            <a:r>
              <a:rPr lang="en-US" dirty="0"/>
              <a:t> + L</a:t>
            </a:r>
            <a:r>
              <a:rPr lang="en-US" baseline="-25000" dirty="0"/>
              <a:t>I</a:t>
            </a:r>
            <a:r>
              <a:rPr lang="en-US" dirty="0"/>
              <a:t> - </a:t>
            </a:r>
            <a:r>
              <a:rPr lang="en-US" dirty="0" err="1"/>
              <a:t>Pos</a:t>
            </a:r>
            <a:r>
              <a:rPr lang="en-US" baseline="-25000" dirty="0" err="1"/>
              <a:t>L</a:t>
            </a:r>
            <a:endParaRPr lang="en-US" baseline="-25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6DBAF6-D368-3B4D-B4B1-A906DD35A013}"/>
              </a:ext>
            </a:extLst>
          </p:cNvPr>
          <p:cNvSpPr txBox="1"/>
          <p:nvPr/>
        </p:nvSpPr>
        <p:spPr>
          <a:xfrm>
            <a:off x="463720" y="254905"/>
            <a:ext cx="220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read = forward</a:t>
            </a:r>
          </a:p>
          <a:p>
            <a:r>
              <a:rPr lang="en-US" dirty="0"/>
              <a:t>Linked read = reverse</a:t>
            </a:r>
          </a:p>
        </p:txBody>
      </p:sp>
    </p:spTree>
    <p:extLst>
      <p:ext uri="{BB962C8B-B14F-4D97-AF65-F5344CB8AC3E}">
        <p14:creationId xmlns:p14="http://schemas.microsoft.com/office/powerpoint/2010/main" val="324538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0BCD3C-CB09-0C4C-A46E-5C0215C24BAA}"/>
              </a:ext>
            </a:extLst>
          </p:cNvPr>
          <p:cNvCxnSpPr>
            <a:cxnSpLocks/>
          </p:cNvCxnSpPr>
          <p:nvPr/>
        </p:nvCxnSpPr>
        <p:spPr>
          <a:xfrm>
            <a:off x="4295553" y="2144110"/>
            <a:ext cx="56384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3F5D554-9A36-7446-8E3C-705847338B8B}"/>
              </a:ext>
            </a:extLst>
          </p:cNvPr>
          <p:cNvSpPr txBox="1"/>
          <p:nvPr/>
        </p:nvSpPr>
        <p:spPr>
          <a:xfrm>
            <a:off x="1566041" y="1959444"/>
            <a:ext cx="13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contig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0DD400-3FF0-DF49-8886-9C3B81036361}"/>
              </a:ext>
            </a:extLst>
          </p:cNvPr>
          <p:cNvCxnSpPr>
            <a:cxnSpLocks/>
          </p:cNvCxnSpPr>
          <p:nvPr/>
        </p:nvCxnSpPr>
        <p:spPr>
          <a:xfrm>
            <a:off x="5507421" y="3708257"/>
            <a:ext cx="41831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35BC6A-99ED-0949-B51B-7CF1D03A3095}"/>
              </a:ext>
            </a:extLst>
          </p:cNvPr>
          <p:cNvSpPr txBox="1"/>
          <p:nvPr/>
        </p:nvSpPr>
        <p:spPr>
          <a:xfrm>
            <a:off x="1566041" y="3502570"/>
            <a:ext cx="142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contig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16E702-8BF0-9244-BB95-5F74CAC74D60}"/>
              </a:ext>
            </a:extLst>
          </p:cNvPr>
          <p:cNvCxnSpPr>
            <a:cxnSpLocks/>
          </p:cNvCxnSpPr>
          <p:nvPr/>
        </p:nvCxnSpPr>
        <p:spPr>
          <a:xfrm flipH="1">
            <a:off x="7958048" y="2328776"/>
            <a:ext cx="430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5B37D1-1EF9-A740-8C2D-962570F423F6}"/>
              </a:ext>
            </a:extLst>
          </p:cNvPr>
          <p:cNvCxnSpPr>
            <a:cxnSpLocks/>
          </p:cNvCxnSpPr>
          <p:nvPr/>
        </p:nvCxnSpPr>
        <p:spPr>
          <a:xfrm>
            <a:off x="6901631" y="3502570"/>
            <a:ext cx="430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F20928-884F-9143-9E00-B10111692409}"/>
              </a:ext>
            </a:extLst>
          </p:cNvPr>
          <p:cNvCxnSpPr>
            <a:cxnSpLocks/>
          </p:cNvCxnSpPr>
          <p:nvPr/>
        </p:nvCxnSpPr>
        <p:spPr>
          <a:xfrm>
            <a:off x="4277608" y="2916828"/>
            <a:ext cx="1229815" cy="914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DC936F-7E54-6F43-A192-271C0581548A}"/>
              </a:ext>
            </a:extLst>
          </p:cNvPr>
          <p:cNvCxnSpPr/>
          <p:nvPr/>
        </p:nvCxnSpPr>
        <p:spPr>
          <a:xfrm>
            <a:off x="4295553" y="2144110"/>
            <a:ext cx="0" cy="781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D20EAE-8975-6C4F-94DC-5B873B235061}"/>
              </a:ext>
            </a:extLst>
          </p:cNvPr>
          <p:cNvCxnSpPr/>
          <p:nvPr/>
        </p:nvCxnSpPr>
        <p:spPr>
          <a:xfrm>
            <a:off x="5507421" y="2926394"/>
            <a:ext cx="0" cy="781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75D63E-5F2B-5E4F-B4D1-17FFD9EC84DC}"/>
              </a:ext>
            </a:extLst>
          </p:cNvPr>
          <p:cNvSpPr txBox="1"/>
          <p:nvPr/>
        </p:nvSpPr>
        <p:spPr>
          <a:xfrm>
            <a:off x="4421720" y="2577659"/>
            <a:ext cx="7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27637D-47F7-5A42-81E3-48ACC2B2F436}"/>
              </a:ext>
            </a:extLst>
          </p:cNvPr>
          <p:cNvCxnSpPr>
            <a:cxnSpLocks/>
          </p:cNvCxnSpPr>
          <p:nvPr/>
        </p:nvCxnSpPr>
        <p:spPr>
          <a:xfrm flipH="1">
            <a:off x="6885985" y="2903686"/>
            <a:ext cx="14721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9CBF26-48D2-6B45-B7D6-BC13F3DF1C33}"/>
              </a:ext>
            </a:extLst>
          </p:cNvPr>
          <p:cNvCxnSpPr>
            <a:cxnSpLocks/>
          </p:cNvCxnSpPr>
          <p:nvPr/>
        </p:nvCxnSpPr>
        <p:spPr>
          <a:xfrm>
            <a:off x="8372724" y="1945726"/>
            <a:ext cx="0" cy="9711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2F3165-2186-C44E-9F88-513311692BB3}"/>
              </a:ext>
            </a:extLst>
          </p:cNvPr>
          <p:cNvCxnSpPr>
            <a:cxnSpLocks/>
          </p:cNvCxnSpPr>
          <p:nvPr/>
        </p:nvCxnSpPr>
        <p:spPr>
          <a:xfrm>
            <a:off x="6885987" y="2925973"/>
            <a:ext cx="0" cy="109837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18A26D-9995-4243-BB0E-798B95C921A5}"/>
              </a:ext>
            </a:extLst>
          </p:cNvPr>
          <p:cNvSpPr txBox="1"/>
          <p:nvPr/>
        </p:nvSpPr>
        <p:spPr>
          <a:xfrm>
            <a:off x="7328380" y="2577659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baseline="-25000" dirty="0"/>
              <a:t>I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190DB63-9DB7-5144-B3B7-61D1A54ABB16}"/>
              </a:ext>
            </a:extLst>
          </p:cNvPr>
          <p:cNvCxnSpPr>
            <a:cxnSpLocks/>
          </p:cNvCxnSpPr>
          <p:nvPr/>
        </p:nvCxnSpPr>
        <p:spPr>
          <a:xfrm>
            <a:off x="4295553" y="1954870"/>
            <a:ext cx="4095117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2D1727E-5ED0-D047-8E82-FB56CB66DD60}"/>
              </a:ext>
            </a:extLst>
          </p:cNvPr>
          <p:cNvSpPr txBox="1"/>
          <p:nvPr/>
        </p:nvSpPr>
        <p:spPr>
          <a:xfrm>
            <a:off x="5580590" y="1519378"/>
            <a:ext cx="3131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read start position (</a:t>
            </a:r>
            <a:r>
              <a:rPr lang="en-US" dirty="0" err="1"/>
              <a:t>Pos</a:t>
            </a:r>
            <a:r>
              <a:rPr lang="en-US" baseline="-25000" dirty="0" err="1"/>
              <a:t>T</a:t>
            </a:r>
            <a:r>
              <a:rPr lang="en-US" dirty="0"/>
              <a:t>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08F8AD1-AFA0-B84B-B191-0A6D94CF5384}"/>
              </a:ext>
            </a:extLst>
          </p:cNvPr>
          <p:cNvCxnSpPr>
            <a:cxnSpLocks/>
          </p:cNvCxnSpPr>
          <p:nvPr/>
        </p:nvCxnSpPr>
        <p:spPr>
          <a:xfrm>
            <a:off x="5507421" y="4024351"/>
            <a:ext cx="139421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78F6FC3-E7D5-6B4E-9A47-01449E31EDED}"/>
              </a:ext>
            </a:extLst>
          </p:cNvPr>
          <p:cNvSpPr txBox="1"/>
          <p:nvPr/>
        </p:nvSpPr>
        <p:spPr>
          <a:xfrm>
            <a:off x="5082258" y="4155778"/>
            <a:ext cx="310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read start position (</a:t>
            </a:r>
            <a:r>
              <a:rPr lang="en-US" dirty="0" err="1"/>
              <a:t>Pos</a:t>
            </a:r>
            <a:r>
              <a:rPr lang="en-US" baseline="-25000" dirty="0" err="1"/>
              <a:t>L</a:t>
            </a:r>
            <a:r>
              <a:rPr lang="en-US" dirty="0"/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A3D60D-3FC5-C842-9BE7-4B04E4EEC450}"/>
              </a:ext>
            </a:extLst>
          </p:cNvPr>
          <p:cNvSpPr txBox="1"/>
          <p:nvPr/>
        </p:nvSpPr>
        <p:spPr>
          <a:xfrm>
            <a:off x="4901442" y="5588497"/>
            <a:ext cx="225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 = </a:t>
            </a:r>
            <a:r>
              <a:rPr lang="en-US" dirty="0" err="1"/>
              <a:t>Pos</a:t>
            </a:r>
            <a:r>
              <a:rPr lang="en-US" baseline="-25000" dirty="0" err="1"/>
              <a:t>T</a:t>
            </a:r>
            <a:r>
              <a:rPr lang="en-US" dirty="0"/>
              <a:t> - L</a:t>
            </a:r>
            <a:r>
              <a:rPr lang="en-US" baseline="-25000" dirty="0"/>
              <a:t>I</a:t>
            </a:r>
            <a:r>
              <a:rPr lang="en-US" dirty="0"/>
              <a:t> - </a:t>
            </a:r>
            <a:r>
              <a:rPr lang="en-US" dirty="0" err="1"/>
              <a:t>Pos</a:t>
            </a:r>
            <a:r>
              <a:rPr lang="en-US" baseline="-25000" dirty="0" err="1"/>
              <a:t>L</a:t>
            </a:r>
            <a:endParaRPr lang="en-US" baseline="-25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6DBAF6-D368-3B4D-B4B1-A906DD35A013}"/>
              </a:ext>
            </a:extLst>
          </p:cNvPr>
          <p:cNvSpPr txBox="1"/>
          <p:nvPr/>
        </p:nvSpPr>
        <p:spPr>
          <a:xfrm>
            <a:off x="463720" y="254905"/>
            <a:ext cx="2231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read = reverse</a:t>
            </a:r>
          </a:p>
          <a:p>
            <a:r>
              <a:rPr lang="en-US" dirty="0"/>
              <a:t>Linked read = forward</a:t>
            </a:r>
          </a:p>
        </p:txBody>
      </p:sp>
    </p:spTree>
    <p:extLst>
      <p:ext uri="{BB962C8B-B14F-4D97-AF65-F5344CB8AC3E}">
        <p14:creationId xmlns:p14="http://schemas.microsoft.com/office/powerpoint/2010/main" val="365319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0BCD3C-CB09-0C4C-A46E-5C0215C24BAA}"/>
              </a:ext>
            </a:extLst>
          </p:cNvPr>
          <p:cNvCxnSpPr/>
          <p:nvPr/>
        </p:nvCxnSpPr>
        <p:spPr>
          <a:xfrm>
            <a:off x="3773214" y="2144110"/>
            <a:ext cx="418311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3F5D554-9A36-7446-8E3C-705847338B8B}"/>
              </a:ext>
            </a:extLst>
          </p:cNvPr>
          <p:cNvSpPr txBox="1"/>
          <p:nvPr/>
        </p:nvSpPr>
        <p:spPr>
          <a:xfrm>
            <a:off x="1566041" y="1959444"/>
            <a:ext cx="13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contig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0DD400-3FF0-DF49-8886-9C3B81036361}"/>
              </a:ext>
            </a:extLst>
          </p:cNvPr>
          <p:cNvCxnSpPr>
            <a:cxnSpLocks/>
          </p:cNvCxnSpPr>
          <p:nvPr/>
        </p:nvCxnSpPr>
        <p:spPr>
          <a:xfrm flipH="1">
            <a:off x="5507421" y="3708257"/>
            <a:ext cx="418311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35BC6A-99ED-0949-B51B-7CF1D03A3095}"/>
              </a:ext>
            </a:extLst>
          </p:cNvPr>
          <p:cNvSpPr txBox="1"/>
          <p:nvPr/>
        </p:nvSpPr>
        <p:spPr>
          <a:xfrm>
            <a:off x="1566041" y="3502570"/>
            <a:ext cx="142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contig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16E702-8BF0-9244-BB95-5F74CAC74D60}"/>
              </a:ext>
            </a:extLst>
          </p:cNvPr>
          <p:cNvCxnSpPr>
            <a:cxnSpLocks/>
          </p:cNvCxnSpPr>
          <p:nvPr/>
        </p:nvCxnSpPr>
        <p:spPr>
          <a:xfrm>
            <a:off x="5980386" y="2328776"/>
            <a:ext cx="430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5B37D1-1EF9-A740-8C2D-962570F423F6}"/>
              </a:ext>
            </a:extLst>
          </p:cNvPr>
          <p:cNvCxnSpPr>
            <a:cxnSpLocks/>
          </p:cNvCxnSpPr>
          <p:nvPr/>
        </p:nvCxnSpPr>
        <p:spPr>
          <a:xfrm flipH="1">
            <a:off x="6763406" y="3502570"/>
            <a:ext cx="430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F20928-884F-9143-9E00-B10111692409}"/>
              </a:ext>
            </a:extLst>
          </p:cNvPr>
          <p:cNvCxnSpPr>
            <a:cxnSpLocks/>
          </p:cNvCxnSpPr>
          <p:nvPr/>
        </p:nvCxnSpPr>
        <p:spPr>
          <a:xfrm>
            <a:off x="3773214" y="2925973"/>
            <a:ext cx="1734207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DC936F-7E54-6F43-A192-271C0581548A}"/>
              </a:ext>
            </a:extLst>
          </p:cNvPr>
          <p:cNvCxnSpPr/>
          <p:nvPr/>
        </p:nvCxnSpPr>
        <p:spPr>
          <a:xfrm>
            <a:off x="3773214" y="2144110"/>
            <a:ext cx="0" cy="781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D20EAE-8975-6C4F-94DC-5B873B235061}"/>
              </a:ext>
            </a:extLst>
          </p:cNvPr>
          <p:cNvCxnSpPr/>
          <p:nvPr/>
        </p:nvCxnSpPr>
        <p:spPr>
          <a:xfrm>
            <a:off x="5507421" y="2926394"/>
            <a:ext cx="0" cy="781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75D63E-5F2B-5E4F-B4D1-17FFD9EC84DC}"/>
              </a:ext>
            </a:extLst>
          </p:cNvPr>
          <p:cNvSpPr txBox="1"/>
          <p:nvPr/>
        </p:nvSpPr>
        <p:spPr>
          <a:xfrm>
            <a:off x="4251437" y="2916828"/>
            <a:ext cx="7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27637D-47F7-5A42-81E3-48ACC2B2F436}"/>
              </a:ext>
            </a:extLst>
          </p:cNvPr>
          <p:cNvCxnSpPr>
            <a:cxnSpLocks/>
          </p:cNvCxnSpPr>
          <p:nvPr/>
        </p:nvCxnSpPr>
        <p:spPr>
          <a:xfrm>
            <a:off x="5980386" y="2916828"/>
            <a:ext cx="1213944" cy="914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9CBF26-48D2-6B45-B7D6-BC13F3DF1C33}"/>
              </a:ext>
            </a:extLst>
          </p:cNvPr>
          <p:cNvCxnSpPr>
            <a:cxnSpLocks/>
          </p:cNvCxnSpPr>
          <p:nvPr/>
        </p:nvCxnSpPr>
        <p:spPr>
          <a:xfrm>
            <a:off x="5969876" y="1954871"/>
            <a:ext cx="0" cy="9711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2F3165-2186-C44E-9F88-513311692BB3}"/>
              </a:ext>
            </a:extLst>
          </p:cNvPr>
          <p:cNvCxnSpPr>
            <a:cxnSpLocks/>
          </p:cNvCxnSpPr>
          <p:nvPr/>
        </p:nvCxnSpPr>
        <p:spPr>
          <a:xfrm>
            <a:off x="7194330" y="2925973"/>
            <a:ext cx="0" cy="109837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18A26D-9995-4243-BB0E-798B95C921A5}"/>
              </a:ext>
            </a:extLst>
          </p:cNvPr>
          <p:cNvSpPr txBox="1"/>
          <p:nvPr/>
        </p:nvSpPr>
        <p:spPr>
          <a:xfrm>
            <a:off x="6371247" y="255664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baseline="-25000" dirty="0"/>
              <a:t>I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190DB63-9DB7-5144-B3B7-61D1A54ABB16}"/>
              </a:ext>
            </a:extLst>
          </p:cNvPr>
          <p:cNvCxnSpPr>
            <a:cxnSpLocks/>
          </p:cNvCxnSpPr>
          <p:nvPr/>
        </p:nvCxnSpPr>
        <p:spPr>
          <a:xfrm>
            <a:off x="3773214" y="1937265"/>
            <a:ext cx="2196662" cy="2217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2D1727E-5ED0-D047-8E82-FB56CB66DD60}"/>
              </a:ext>
            </a:extLst>
          </p:cNvPr>
          <p:cNvSpPr txBox="1"/>
          <p:nvPr/>
        </p:nvSpPr>
        <p:spPr>
          <a:xfrm>
            <a:off x="4578740" y="1524735"/>
            <a:ext cx="58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</a:t>
            </a:r>
            <a:r>
              <a:rPr lang="en-US" baseline="-25000" dirty="0" err="1"/>
              <a:t>T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08F8AD1-AFA0-B84B-B191-0A6D94CF5384}"/>
              </a:ext>
            </a:extLst>
          </p:cNvPr>
          <p:cNvCxnSpPr>
            <a:cxnSpLocks/>
          </p:cNvCxnSpPr>
          <p:nvPr/>
        </p:nvCxnSpPr>
        <p:spPr>
          <a:xfrm flipH="1">
            <a:off x="7194330" y="4024351"/>
            <a:ext cx="2496208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78F6FC3-E7D5-6B4E-9A47-01449E31EDED}"/>
              </a:ext>
            </a:extLst>
          </p:cNvPr>
          <p:cNvSpPr txBox="1"/>
          <p:nvPr/>
        </p:nvSpPr>
        <p:spPr>
          <a:xfrm>
            <a:off x="8155240" y="4155779"/>
            <a:ext cx="5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</a:t>
            </a:r>
            <a:r>
              <a:rPr lang="en-US" baseline="-25000" dirty="0" err="1"/>
              <a:t>L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A3D60D-3FC5-C842-9BE7-4B04E4EEC450}"/>
              </a:ext>
            </a:extLst>
          </p:cNvPr>
          <p:cNvSpPr txBox="1"/>
          <p:nvPr/>
        </p:nvSpPr>
        <p:spPr>
          <a:xfrm>
            <a:off x="4901442" y="5588497"/>
            <a:ext cx="295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 = </a:t>
            </a:r>
            <a:r>
              <a:rPr lang="en-US" dirty="0" err="1"/>
              <a:t>Pos</a:t>
            </a:r>
            <a:r>
              <a:rPr lang="en-US" baseline="-25000" dirty="0" err="1"/>
              <a:t>T</a:t>
            </a:r>
            <a:r>
              <a:rPr lang="en-US" dirty="0"/>
              <a:t> + L</a:t>
            </a:r>
            <a:r>
              <a:rPr lang="en-US" baseline="-25000" dirty="0"/>
              <a:t>I</a:t>
            </a:r>
            <a:r>
              <a:rPr lang="en-US" dirty="0"/>
              <a:t> + </a:t>
            </a:r>
            <a:r>
              <a:rPr lang="en-US" dirty="0" err="1"/>
              <a:t>Pos</a:t>
            </a:r>
            <a:r>
              <a:rPr lang="en-US" baseline="-25000" dirty="0" err="1"/>
              <a:t>L</a:t>
            </a:r>
            <a:r>
              <a:rPr lang="en-US" dirty="0"/>
              <a:t> - </a:t>
            </a:r>
            <a:r>
              <a:rPr lang="en-US" dirty="0" err="1"/>
              <a:t>Len</a:t>
            </a:r>
            <a:r>
              <a:rPr lang="en-US" baseline="-25000" dirty="0" err="1"/>
              <a:t>L</a:t>
            </a:r>
            <a:endParaRPr lang="en-US" baseline="-25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6DBAF6-D368-3B4D-B4B1-A906DD35A013}"/>
              </a:ext>
            </a:extLst>
          </p:cNvPr>
          <p:cNvSpPr txBox="1"/>
          <p:nvPr/>
        </p:nvSpPr>
        <p:spPr>
          <a:xfrm>
            <a:off x="463720" y="254905"/>
            <a:ext cx="2231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read = forward</a:t>
            </a:r>
          </a:p>
          <a:p>
            <a:r>
              <a:rPr lang="en-US" dirty="0"/>
              <a:t>Linked read = forward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1C4B921-721D-A24E-89B5-72C74DEE643E}"/>
              </a:ext>
            </a:extLst>
          </p:cNvPr>
          <p:cNvCxnSpPr>
            <a:cxnSpLocks/>
          </p:cNvCxnSpPr>
          <p:nvPr/>
        </p:nvCxnSpPr>
        <p:spPr>
          <a:xfrm flipH="1">
            <a:off x="5603358" y="4656538"/>
            <a:ext cx="408718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515C355-E16C-154B-A19B-D6010D159A2B}"/>
              </a:ext>
            </a:extLst>
          </p:cNvPr>
          <p:cNvSpPr txBox="1"/>
          <p:nvPr/>
        </p:nvSpPr>
        <p:spPr>
          <a:xfrm>
            <a:off x="7355041" y="467048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Len</a:t>
            </a:r>
            <a:r>
              <a:rPr lang="en-US" baseline="-25000" dirty="0" err="1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0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0BCD3C-CB09-0C4C-A46E-5C0215C24BAA}"/>
              </a:ext>
            </a:extLst>
          </p:cNvPr>
          <p:cNvCxnSpPr>
            <a:cxnSpLocks/>
          </p:cNvCxnSpPr>
          <p:nvPr/>
        </p:nvCxnSpPr>
        <p:spPr>
          <a:xfrm>
            <a:off x="4295553" y="2144110"/>
            <a:ext cx="366077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3F5D554-9A36-7446-8E3C-705847338B8B}"/>
              </a:ext>
            </a:extLst>
          </p:cNvPr>
          <p:cNvSpPr txBox="1"/>
          <p:nvPr/>
        </p:nvSpPr>
        <p:spPr>
          <a:xfrm>
            <a:off x="1566041" y="1959444"/>
            <a:ext cx="13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contig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0DD400-3FF0-DF49-8886-9C3B81036361}"/>
              </a:ext>
            </a:extLst>
          </p:cNvPr>
          <p:cNvCxnSpPr>
            <a:cxnSpLocks/>
          </p:cNvCxnSpPr>
          <p:nvPr/>
        </p:nvCxnSpPr>
        <p:spPr>
          <a:xfrm flipH="1">
            <a:off x="3731779" y="3708257"/>
            <a:ext cx="418311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35BC6A-99ED-0949-B51B-7CF1D03A3095}"/>
              </a:ext>
            </a:extLst>
          </p:cNvPr>
          <p:cNvSpPr txBox="1"/>
          <p:nvPr/>
        </p:nvSpPr>
        <p:spPr>
          <a:xfrm>
            <a:off x="1566041" y="3502570"/>
            <a:ext cx="142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contig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16E702-8BF0-9244-BB95-5F74CAC74D60}"/>
              </a:ext>
            </a:extLst>
          </p:cNvPr>
          <p:cNvCxnSpPr>
            <a:cxnSpLocks/>
          </p:cNvCxnSpPr>
          <p:nvPr/>
        </p:nvCxnSpPr>
        <p:spPr>
          <a:xfrm flipH="1">
            <a:off x="5980386" y="2328776"/>
            <a:ext cx="430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5B37D1-1EF9-A740-8C2D-962570F423F6}"/>
              </a:ext>
            </a:extLst>
          </p:cNvPr>
          <p:cNvCxnSpPr>
            <a:cxnSpLocks/>
          </p:cNvCxnSpPr>
          <p:nvPr/>
        </p:nvCxnSpPr>
        <p:spPr>
          <a:xfrm>
            <a:off x="5418688" y="3502570"/>
            <a:ext cx="430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F20928-884F-9143-9E00-B10111692409}"/>
              </a:ext>
            </a:extLst>
          </p:cNvPr>
          <p:cNvCxnSpPr>
            <a:cxnSpLocks/>
          </p:cNvCxnSpPr>
          <p:nvPr/>
        </p:nvCxnSpPr>
        <p:spPr>
          <a:xfrm flipH="1">
            <a:off x="3731779" y="2925973"/>
            <a:ext cx="56243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DC936F-7E54-6F43-A192-271C0581548A}"/>
              </a:ext>
            </a:extLst>
          </p:cNvPr>
          <p:cNvCxnSpPr/>
          <p:nvPr/>
        </p:nvCxnSpPr>
        <p:spPr>
          <a:xfrm>
            <a:off x="4294209" y="2165709"/>
            <a:ext cx="0" cy="781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D20EAE-8975-6C4F-94DC-5B873B235061}"/>
              </a:ext>
            </a:extLst>
          </p:cNvPr>
          <p:cNvCxnSpPr/>
          <p:nvPr/>
        </p:nvCxnSpPr>
        <p:spPr>
          <a:xfrm>
            <a:off x="3731779" y="2926394"/>
            <a:ext cx="0" cy="781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75D63E-5F2B-5E4F-B4D1-17FFD9EC84DC}"/>
              </a:ext>
            </a:extLst>
          </p:cNvPr>
          <p:cNvSpPr txBox="1"/>
          <p:nvPr/>
        </p:nvSpPr>
        <p:spPr>
          <a:xfrm>
            <a:off x="3745567" y="2930546"/>
            <a:ext cx="7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27637D-47F7-5A42-81E3-48ACC2B2F436}"/>
              </a:ext>
            </a:extLst>
          </p:cNvPr>
          <p:cNvCxnSpPr>
            <a:cxnSpLocks/>
          </p:cNvCxnSpPr>
          <p:nvPr/>
        </p:nvCxnSpPr>
        <p:spPr>
          <a:xfrm flipH="1">
            <a:off x="5404901" y="2925973"/>
            <a:ext cx="992622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9CBF26-48D2-6B45-B7D6-BC13F3DF1C33}"/>
              </a:ext>
            </a:extLst>
          </p:cNvPr>
          <p:cNvCxnSpPr>
            <a:cxnSpLocks/>
          </p:cNvCxnSpPr>
          <p:nvPr/>
        </p:nvCxnSpPr>
        <p:spPr>
          <a:xfrm>
            <a:off x="6397523" y="1954871"/>
            <a:ext cx="0" cy="9711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2F3165-2186-C44E-9F88-513311692BB3}"/>
              </a:ext>
            </a:extLst>
          </p:cNvPr>
          <p:cNvCxnSpPr>
            <a:cxnSpLocks/>
          </p:cNvCxnSpPr>
          <p:nvPr/>
        </p:nvCxnSpPr>
        <p:spPr>
          <a:xfrm>
            <a:off x="5418688" y="2925973"/>
            <a:ext cx="0" cy="109837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18A26D-9995-4243-BB0E-798B95C921A5}"/>
              </a:ext>
            </a:extLst>
          </p:cNvPr>
          <p:cNvSpPr txBox="1"/>
          <p:nvPr/>
        </p:nvSpPr>
        <p:spPr>
          <a:xfrm>
            <a:off x="6371247" y="255664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baseline="-25000" dirty="0"/>
              <a:t>I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190DB63-9DB7-5144-B3B7-61D1A54ABB16}"/>
              </a:ext>
            </a:extLst>
          </p:cNvPr>
          <p:cNvCxnSpPr>
            <a:cxnSpLocks/>
          </p:cNvCxnSpPr>
          <p:nvPr/>
        </p:nvCxnSpPr>
        <p:spPr>
          <a:xfrm>
            <a:off x="4295553" y="1954871"/>
            <a:ext cx="2115757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2D1727E-5ED0-D047-8E82-FB56CB66DD60}"/>
              </a:ext>
            </a:extLst>
          </p:cNvPr>
          <p:cNvSpPr txBox="1"/>
          <p:nvPr/>
        </p:nvSpPr>
        <p:spPr>
          <a:xfrm>
            <a:off x="4578740" y="1524735"/>
            <a:ext cx="58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</a:t>
            </a:r>
            <a:r>
              <a:rPr lang="en-US" baseline="-25000" dirty="0" err="1"/>
              <a:t>T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08F8AD1-AFA0-B84B-B191-0A6D94CF5384}"/>
              </a:ext>
            </a:extLst>
          </p:cNvPr>
          <p:cNvCxnSpPr>
            <a:cxnSpLocks/>
          </p:cNvCxnSpPr>
          <p:nvPr/>
        </p:nvCxnSpPr>
        <p:spPr>
          <a:xfrm flipH="1">
            <a:off x="5418688" y="4024351"/>
            <a:ext cx="2496208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78F6FC3-E7D5-6B4E-9A47-01449E31EDED}"/>
              </a:ext>
            </a:extLst>
          </p:cNvPr>
          <p:cNvSpPr txBox="1"/>
          <p:nvPr/>
        </p:nvSpPr>
        <p:spPr>
          <a:xfrm>
            <a:off x="6379598" y="4155779"/>
            <a:ext cx="5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</a:t>
            </a:r>
            <a:r>
              <a:rPr lang="en-US" baseline="-25000" dirty="0" err="1"/>
              <a:t>L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A3D60D-3FC5-C842-9BE7-4B04E4EEC450}"/>
              </a:ext>
            </a:extLst>
          </p:cNvPr>
          <p:cNvSpPr txBox="1"/>
          <p:nvPr/>
        </p:nvSpPr>
        <p:spPr>
          <a:xfrm>
            <a:off x="4901442" y="5588497"/>
            <a:ext cx="295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 = </a:t>
            </a:r>
            <a:r>
              <a:rPr lang="en-US" dirty="0" err="1"/>
              <a:t>Pos</a:t>
            </a:r>
            <a:r>
              <a:rPr lang="en-US" baseline="-25000" dirty="0" err="1"/>
              <a:t>T</a:t>
            </a:r>
            <a:r>
              <a:rPr lang="en-US" dirty="0"/>
              <a:t> - L</a:t>
            </a:r>
            <a:r>
              <a:rPr lang="en-US" baseline="-25000" dirty="0"/>
              <a:t>I</a:t>
            </a:r>
            <a:r>
              <a:rPr lang="en-US" dirty="0"/>
              <a:t> + </a:t>
            </a:r>
            <a:r>
              <a:rPr lang="en-US" dirty="0" err="1"/>
              <a:t>Pos</a:t>
            </a:r>
            <a:r>
              <a:rPr lang="en-US" baseline="-25000" dirty="0" err="1"/>
              <a:t>L</a:t>
            </a:r>
            <a:r>
              <a:rPr lang="en-US" dirty="0"/>
              <a:t> - </a:t>
            </a:r>
            <a:r>
              <a:rPr lang="en-US" dirty="0" err="1"/>
              <a:t>Len</a:t>
            </a:r>
            <a:r>
              <a:rPr lang="en-US" baseline="-25000" dirty="0" err="1"/>
              <a:t>L</a:t>
            </a:r>
            <a:endParaRPr lang="en-US" baseline="-25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6DBAF6-D368-3B4D-B4B1-A906DD35A013}"/>
              </a:ext>
            </a:extLst>
          </p:cNvPr>
          <p:cNvSpPr txBox="1"/>
          <p:nvPr/>
        </p:nvSpPr>
        <p:spPr>
          <a:xfrm>
            <a:off x="463720" y="254905"/>
            <a:ext cx="2231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read = reverse</a:t>
            </a:r>
          </a:p>
          <a:p>
            <a:r>
              <a:rPr lang="en-US" dirty="0"/>
              <a:t>Linked read = reverse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1C4B921-721D-A24E-89B5-72C74DEE643E}"/>
              </a:ext>
            </a:extLst>
          </p:cNvPr>
          <p:cNvCxnSpPr>
            <a:cxnSpLocks/>
          </p:cNvCxnSpPr>
          <p:nvPr/>
        </p:nvCxnSpPr>
        <p:spPr>
          <a:xfrm flipH="1">
            <a:off x="3827716" y="4656538"/>
            <a:ext cx="408718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515C355-E16C-154B-A19B-D6010D159A2B}"/>
              </a:ext>
            </a:extLst>
          </p:cNvPr>
          <p:cNvSpPr txBox="1"/>
          <p:nvPr/>
        </p:nvSpPr>
        <p:spPr>
          <a:xfrm>
            <a:off x="5579399" y="467048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Len</a:t>
            </a:r>
            <a:r>
              <a:rPr lang="en-US" baseline="-25000" dirty="0" err="1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3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126</Words>
  <Application>Microsoft Macintosh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Minot, Sam</dc:creator>
  <cp:lastModifiedBy>Minot, Sam</cp:lastModifiedBy>
  <cp:revision>4</cp:revision>
  <dcterms:created xsi:type="dcterms:W3CDTF">2021-10-01T20:44:29Z</dcterms:created>
  <dcterms:modified xsi:type="dcterms:W3CDTF">2021-10-01T22:01:47Z</dcterms:modified>
</cp:coreProperties>
</file>