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E90BF-9D79-4644-AAC8-2071CCE77D64}" v="11" dt="2022-03-03T18:32:1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Ball (MSR)" userId="0a0b404c-ca9a-420b-9b6d-8a8af7eee1eb" providerId="ADAL" clId="{66EE90BF-9D79-4644-AAC8-2071CCE77D64}"/>
    <pc:docChg chg="undo custSel addSld delSld modSld">
      <pc:chgData name="Tom Ball (MSR)" userId="0a0b404c-ca9a-420b-9b6d-8a8af7eee1eb" providerId="ADAL" clId="{66EE90BF-9D79-4644-AAC8-2071CCE77D64}" dt="2022-03-04T17:10:56.882" v="381" actId="47"/>
      <pc:docMkLst>
        <pc:docMk/>
      </pc:docMkLst>
      <pc:sldChg chg="del">
        <pc:chgData name="Tom Ball (MSR)" userId="0a0b404c-ca9a-420b-9b6d-8a8af7eee1eb" providerId="ADAL" clId="{66EE90BF-9D79-4644-AAC8-2071CCE77D64}" dt="2022-03-03T17:47:58.681" v="2" actId="47"/>
        <pc:sldMkLst>
          <pc:docMk/>
          <pc:sldMk cId="3130655642" sldId="256"/>
        </pc:sldMkLst>
      </pc:sldChg>
      <pc:sldChg chg="del">
        <pc:chgData name="Tom Ball (MSR)" userId="0a0b404c-ca9a-420b-9b6d-8a8af7eee1eb" providerId="ADAL" clId="{66EE90BF-9D79-4644-AAC8-2071CCE77D64}" dt="2022-03-03T17:47:57.368" v="1" actId="47"/>
        <pc:sldMkLst>
          <pc:docMk/>
          <pc:sldMk cId="955487386" sldId="257"/>
        </pc:sldMkLst>
      </pc:sldChg>
      <pc:sldChg chg="del">
        <pc:chgData name="Tom Ball (MSR)" userId="0a0b404c-ca9a-420b-9b6d-8a8af7eee1eb" providerId="ADAL" clId="{66EE90BF-9D79-4644-AAC8-2071CCE77D64}" dt="2022-03-03T17:47:52.465" v="0" actId="47"/>
        <pc:sldMkLst>
          <pc:docMk/>
          <pc:sldMk cId="3984586269" sldId="259"/>
        </pc:sldMkLst>
      </pc:sldChg>
      <pc:sldChg chg="del">
        <pc:chgData name="Tom Ball (MSR)" userId="0a0b404c-ca9a-420b-9b6d-8a8af7eee1eb" providerId="ADAL" clId="{66EE90BF-9D79-4644-AAC8-2071CCE77D64}" dt="2022-03-04T17:10:56.882" v="381" actId="47"/>
        <pc:sldMkLst>
          <pc:docMk/>
          <pc:sldMk cId="209494772" sldId="260"/>
        </pc:sldMkLst>
      </pc:sldChg>
      <pc:sldChg chg="del">
        <pc:chgData name="Tom Ball (MSR)" userId="0a0b404c-ca9a-420b-9b6d-8a8af7eee1eb" providerId="ADAL" clId="{66EE90BF-9D79-4644-AAC8-2071CCE77D64}" dt="2022-03-03T17:48:00.643" v="4" actId="47"/>
        <pc:sldMkLst>
          <pc:docMk/>
          <pc:sldMk cId="1523173940" sldId="261"/>
        </pc:sldMkLst>
      </pc:sldChg>
      <pc:sldChg chg="del">
        <pc:chgData name="Tom Ball (MSR)" userId="0a0b404c-ca9a-420b-9b6d-8a8af7eee1eb" providerId="ADAL" clId="{66EE90BF-9D79-4644-AAC8-2071CCE77D64}" dt="2022-03-03T17:47:59.732" v="3" actId="47"/>
        <pc:sldMkLst>
          <pc:docMk/>
          <pc:sldMk cId="4019234244" sldId="262"/>
        </pc:sldMkLst>
      </pc:sldChg>
      <pc:sldChg chg="del">
        <pc:chgData name="Tom Ball (MSR)" userId="0a0b404c-ca9a-420b-9b6d-8a8af7eee1eb" providerId="ADAL" clId="{66EE90BF-9D79-4644-AAC8-2071CCE77D64}" dt="2022-03-03T17:48:01.702" v="5" actId="47"/>
        <pc:sldMkLst>
          <pc:docMk/>
          <pc:sldMk cId="465641590" sldId="263"/>
        </pc:sldMkLst>
      </pc:sldChg>
      <pc:sldChg chg="addSp delSp modSp new del mod">
        <pc:chgData name="Tom Ball (MSR)" userId="0a0b404c-ca9a-420b-9b6d-8a8af7eee1eb" providerId="ADAL" clId="{66EE90BF-9D79-4644-AAC8-2071CCE77D64}" dt="2022-03-04T17:10:54.351" v="380" actId="47"/>
        <pc:sldMkLst>
          <pc:docMk/>
          <pc:sldMk cId="1810554877" sldId="265"/>
        </pc:sldMkLst>
        <pc:spChg chg="add del">
          <ac:chgData name="Tom Ball (MSR)" userId="0a0b404c-ca9a-420b-9b6d-8a8af7eee1eb" providerId="ADAL" clId="{66EE90BF-9D79-4644-AAC8-2071CCE77D64}" dt="2022-03-03T18:21:54.235" v="8" actId="478"/>
          <ac:spMkLst>
            <pc:docMk/>
            <pc:sldMk cId="1810554877" sldId="265"/>
            <ac:spMk id="2" creationId="{11CDC655-5062-43A5-8AFA-94B68675A6C3}"/>
          </ac:spMkLst>
        </pc:spChg>
        <pc:spChg chg="add del">
          <ac:chgData name="Tom Ball (MSR)" userId="0a0b404c-ca9a-420b-9b6d-8a8af7eee1eb" providerId="ADAL" clId="{66EE90BF-9D79-4644-AAC8-2071CCE77D64}" dt="2022-03-03T18:21:56.925" v="10"/>
          <ac:spMkLst>
            <pc:docMk/>
            <pc:sldMk cId="1810554877" sldId="265"/>
            <ac:spMk id="3" creationId="{39E581DA-5A2F-4C39-87A2-827946DB0F80}"/>
          </ac:spMkLst>
        </pc:spChg>
        <pc:picChg chg="add mod">
          <ac:chgData name="Tom Ball (MSR)" userId="0a0b404c-ca9a-420b-9b6d-8a8af7eee1eb" providerId="ADAL" clId="{66EE90BF-9D79-4644-AAC8-2071CCE77D64}" dt="2022-03-03T18:22:19.101" v="20" actId="1076"/>
          <ac:picMkLst>
            <pc:docMk/>
            <pc:sldMk cId="1810554877" sldId="265"/>
            <ac:picMk id="5" creationId="{3643D16C-920A-470D-9FC5-E1532050F8E0}"/>
          </ac:picMkLst>
        </pc:picChg>
        <pc:picChg chg="add mod modCrop">
          <ac:chgData name="Tom Ball (MSR)" userId="0a0b404c-ca9a-420b-9b6d-8a8af7eee1eb" providerId="ADAL" clId="{66EE90BF-9D79-4644-AAC8-2071CCE77D64}" dt="2022-03-03T18:23:02.216" v="26" actId="1076"/>
          <ac:picMkLst>
            <pc:docMk/>
            <pc:sldMk cId="1810554877" sldId="265"/>
            <ac:picMk id="7" creationId="{855C66EE-69CF-444B-A8F3-A9A533B14183}"/>
          </ac:picMkLst>
        </pc:picChg>
      </pc:sldChg>
      <pc:sldChg chg="addSp delSp modSp new mod">
        <pc:chgData name="Tom Ball (MSR)" userId="0a0b404c-ca9a-420b-9b6d-8a8af7eee1eb" providerId="ADAL" clId="{66EE90BF-9D79-4644-AAC8-2071CCE77D64}" dt="2022-03-03T18:41:11.311" v="379" actId="1076"/>
        <pc:sldMkLst>
          <pc:docMk/>
          <pc:sldMk cId="3776838822" sldId="266"/>
        </pc:sldMkLst>
        <pc:spChg chg="add mod">
          <ac:chgData name="Tom Ball (MSR)" userId="0a0b404c-ca9a-420b-9b6d-8a8af7eee1eb" providerId="ADAL" clId="{66EE90BF-9D79-4644-AAC8-2071CCE77D64}" dt="2022-03-03T18:24:03.935" v="44" actId="14100"/>
          <ac:spMkLst>
            <pc:docMk/>
            <pc:sldMk cId="3776838822" sldId="266"/>
            <ac:spMk id="2" creationId="{32C29F70-66AC-4D01-BD80-077FCCA6E6A6}"/>
          </ac:spMkLst>
        </pc:spChg>
        <pc:spChg chg="add mod">
          <ac:chgData name="Tom Ball (MSR)" userId="0a0b404c-ca9a-420b-9b6d-8a8af7eee1eb" providerId="ADAL" clId="{66EE90BF-9D79-4644-AAC8-2071CCE77D64}" dt="2022-03-03T18:41:11.311" v="379" actId="1076"/>
          <ac:spMkLst>
            <pc:docMk/>
            <pc:sldMk cId="3776838822" sldId="266"/>
            <ac:spMk id="3" creationId="{F4818308-17E5-40EA-A74D-9B0D0C4342AD}"/>
          </ac:spMkLst>
        </pc:spChg>
        <pc:spChg chg="add mod">
          <ac:chgData name="Tom Ball (MSR)" userId="0a0b404c-ca9a-420b-9b6d-8a8af7eee1eb" providerId="ADAL" clId="{66EE90BF-9D79-4644-AAC8-2071CCE77D64}" dt="2022-03-03T18:27:35.409" v="114" actId="14100"/>
          <ac:spMkLst>
            <pc:docMk/>
            <pc:sldMk cId="3776838822" sldId="266"/>
            <ac:spMk id="4" creationId="{72554DD4-0958-4F7B-B941-5B47892B22D4}"/>
          </ac:spMkLst>
        </pc:spChg>
        <pc:spChg chg="add del mod">
          <ac:chgData name="Tom Ball (MSR)" userId="0a0b404c-ca9a-420b-9b6d-8a8af7eee1eb" providerId="ADAL" clId="{66EE90BF-9D79-4644-AAC8-2071CCE77D64}" dt="2022-03-03T18:31:18.791" v="160" actId="478"/>
          <ac:spMkLst>
            <pc:docMk/>
            <pc:sldMk cId="3776838822" sldId="266"/>
            <ac:spMk id="6" creationId="{3E494F3E-780F-4581-8ABF-0C40DA3E9803}"/>
          </ac:spMkLst>
        </pc:spChg>
        <pc:spChg chg="add del mod">
          <ac:chgData name="Tom Ball (MSR)" userId="0a0b404c-ca9a-420b-9b6d-8a8af7eee1eb" providerId="ADAL" clId="{66EE90BF-9D79-4644-AAC8-2071CCE77D64}" dt="2022-03-03T18:31:40.062" v="163" actId="478"/>
          <ac:spMkLst>
            <pc:docMk/>
            <pc:sldMk cId="3776838822" sldId="266"/>
            <ac:spMk id="8" creationId="{A7B58418-6F95-46C7-8264-F58B7928E4CA}"/>
          </ac:spMkLst>
        </pc:spChg>
        <pc:spChg chg="add mod ord">
          <ac:chgData name="Tom Ball (MSR)" userId="0a0b404c-ca9a-420b-9b6d-8a8af7eee1eb" providerId="ADAL" clId="{66EE90BF-9D79-4644-AAC8-2071CCE77D64}" dt="2022-03-03T18:28:35.327" v="117" actId="1582"/>
          <ac:spMkLst>
            <pc:docMk/>
            <pc:sldMk cId="3776838822" sldId="266"/>
            <ac:spMk id="9" creationId="{02B06052-73AE-4999-AEC7-6AB5B9A2DF3D}"/>
          </ac:spMkLst>
        </pc:spChg>
        <pc:spChg chg="add mod">
          <ac:chgData name="Tom Ball (MSR)" userId="0a0b404c-ca9a-420b-9b6d-8a8af7eee1eb" providerId="ADAL" clId="{66EE90BF-9D79-4644-AAC8-2071CCE77D64}" dt="2022-03-03T18:39:18.279" v="309" actId="1076"/>
          <ac:spMkLst>
            <pc:docMk/>
            <pc:sldMk cId="3776838822" sldId="266"/>
            <ac:spMk id="11" creationId="{B03653DD-F5E6-4890-91B0-73C54C9EBF5C}"/>
          </ac:spMkLst>
        </pc:spChg>
        <pc:spChg chg="add mod">
          <ac:chgData name="Tom Ball (MSR)" userId="0a0b404c-ca9a-420b-9b6d-8a8af7eee1eb" providerId="ADAL" clId="{66EE90BF-9D79-4644-AAC8-2071CCE77D64}" dt="2022-03-03T18:40:50.907" v="364" actId="20577"/>
          <ac:spMkLst>
            <pc:docMk/>
            <pc:sldMk cId="3776838822" sldId="266"/>
            <ac:spMk id="15" creationId="{601F24E2-E56A-4478-9DC4-63CE3BE3AD02}"/>
          </ac:spMkLst>
        </pc:spChg>
        <pc:spChg chg="add mod">
          <ac:chgData name="Tom Ball (MSR)" userId="0a0b404c-ca9a-420b-9b6d-8a8af7eee1eb" providerId="ADAL" clId="{66EE90BF-9D79-4644-AAC8-2071CCE77D64}" dt="2022-03-03T18:29:27.948" v="126" actId="1076"/>
          <ac:spMkLst>
            <pc:docMk/>
            <pc:sldMk cId="3776838822" sldId="266"/>
            <ac:spMk id="19" creationId="{61721C9A-95C8-48C1-A6D1-DF661A6BFC39}"/>
          </ac:spMkLst>
        </pc:spChg>
        <pc:spChg chg="add mod">
          <ac:chgData name="Tom Ball (MSR)" userId="0a0b404c-ca9a-420b-9b6d-8a8af7eee1eb" providerId="ADAL" clId="{66EE90BF-9D79-4644-AAC8-2071CCE77D64}" dt="2022-03-03T18:29:45.354" v="145" actId="20577"/>
          <ac:spMkLst>
            <pc:docMk/>
            <pc:sldMk cId="3776838822" sldId="266"/>
            <ac:spMk id="21" creationId="{19C3D9E5-218D-40CB-AEF7-5E2CE1F23A94}"/>
          </ac:spMkLst>
        </pc:spChg>
        <pc:spChg chg="add del mod">
          <ac:chgData name="Tom Ball (MSR)" userId="0a0b404c-ca9a-420b-9b6d-8a8af7eee1eb" providerId="ADAL" clId="{66EE90BF-9D79-4644-AAC8-2071CCE77D64}" dt="2022-03-03T18:31:56.283" v="166" actId="478"/>
          <ac:spMkLst>
            <pc:docMk/>
            <pc:sldMk cId="3776838822" sldId="266"/>
            <ac:spMk id="23" creationId="{497055F4-2CE6-4E49-9987-FFB2265605A8}"/>
          </ac:spMkLst>
        </pc:spChg>
        <pc:spChg chg="add del mod">
          <ac:chgData name="Tom Ball (MSR)" userId="0a0b404c-ca9a-420b-9b6d-8a8af7eee1eb" providerId="ADAL" clId="{66EE90BF-9D79-4644-AAC8-2071CCE77D64}" dt="2022-03-03T18:31:56.283" v="166" actId="478"/>
          <ac:spMkLst>
            <pc:docMk/>
            <pc:sldMk cId="3776838822" sldId="266"/>
            <ac:spMk id="25" creationId="{995538CE-05F7-42F2-A2BF-E50D57D8A9ED}"/>
          </ac:spMkLst>
        </pc:spChg>
        <pc:spChg chg="add del mod">
          <ac:chgData name="Tom Ball (MSR)" userId="0a0b404c-ca9a-420b-9b6d-8a8af7eee1eb" providerId="ADAL" clId="{66EE90BF-9D79-4644-AAC8-2071CCE77D64}" dt="2022-03-03T18:31:56.283" v="166" actId="478"/>
          <ac:spMkLst>
            <pc:docMk/>
            <pc:sldMk cId="3776838822" sldId="266"/>
            <ac:spMk id="27" creationId="{3B110ECB-1046-4E8A-B804-E4B05AD206E9}"/>
          </ac:spMkLst>
        </pc:spChg>
        <pc:spChg chg="add del mod">
          <ac:chgData name="Tom Ball (MSR)" userId="0a0b404c-ca9a-420b-9b6d-8a8af7eee1eb" providerId="ADAL" clId="{66EE90BF-9D79-4644-AAC8-2071CCE77D64}" dt="2022-03-03T18:31:56.283" v="166" actId="478"/>
          <ac:spMkLst>
            <pc:docMk/>
            <pc:sldMk cId="3776838822" sldId="266"/>
            <ac:spMk id="31" creationId="{B5D85A8A-3FE9-4831-93DF-3D3E44429FC5}"/>
          </ac:spMkLst>
        </pc:spChg>
        <pc:spChg chg="add del mod">
          <ac:chgData name="Tom Ball (MSR)" userId="0a0b404c-ca9a-420b-9b6d-8a8af7eee1eb" providerId="ADAL" clId="{66EE90BF-9D79-4644-AAC8-2071CCE77D64}" dt="2022-03-03T18:31:56.283" v="166" actId="478"/>
          <ac:spMkLst>
            <pc:docMk/>
            <pc:sldMk cId="3776838822" sldId="266"/>
            <ac:spMk id="35" creationId="{F38D47E7-0C08-4E46-9214-A9D9621CF38F}"/>
          </ac:spMkLst>
        </pc:spChg>
        <pc:spChg chg="add del mod">
          <ac:chgData name="Tom Ball (MSR)" userId="0a0b404c-ca9a-420b-9b6d-8a8af7eee1eb" providerId="ADAL" clId="{66EE90BF-9D79-4644-AAC8-2071CCE77D64}" dt="2022-03-03T18:31:56.283" v="166" actId="478"/>
          <ac:spMkLst>
            <pc:docMk/>
            <pc:sldMk cId="3776838822" sldId="266"/>
            <ac:spMk id="37" creationId="{38B3969B-230E-4B3D-9547-839EE6BBD657}"/>
          </ac:spMkLst>
        </pc:spChg>
        <pc:spChg chg="mod">
          <ac:chgData name="Tom Ball (MSR)" userId="0a0b404c-ca9a-420b-9b6d-8a8af7eee1eb" providerId="ADAL" clId="{66EE90BF-9D79-4644-AAC8-2071CCE77D64}" dt="2022-03-03T18:32:03.822" v="168"/>
          <ac:spMkLst>
            <pc:docMk/>
            <pc:sldMk cId="3776838822" sldId="266"/>
            <ac:spMk id="40" creationId="{7C052634-36F2-4138-8CAD-C20C9C75DB4E}"/>
          </ac:spMkLst>
        </pc:spChg>
        <pc:spChg chg="mod">
          <ac:chgData name="Tom Ball (MSR)" userId="0a0b404c-ca9a-420b-9b6d-8a8af7eee1eb" providerId="ADAL" clId="{66EE90BF-9D79-4644-AAC8-2071CCE77D64}" dt="2022-03-03T18:32:03.822" v="168"/>
          <ac:spMkLst>
            <pc:docMk/>
            <pc:sldMk cId="3776838822" sldId="266"/>
            <ac:spMk id="41" creationId="{1CEE98F5-DE9C-419B-A18F-F00D2912E2A9}"/>
          </ac:spMkLst>
        </pc:spChg>
        <pc:spChg chg="mod">
          <ac:chgData name="Tom Ball (MSR)" userId="0a0b404c-ca9a-420b-9b6d-8a8af7eee1eb" providerId="ADAL" clId="{66EE90BF-9D79-4644-AAC8-2071CCE77D64}" dt="2022-03-03T18:39:34.426" v="332" actId="20577"/>
          <ac:spMkLst>
            <pc:docMk/>
            <pc:sldMk cId="3776838822" sldId="266"/>
            <ac:spMk id="42" creationId="{22C292A6-37A9-4BFF-B1A5-0F313A706524}"/>
          </ac:spMkLst>
        </pc:spChg>
        <pc:spChg chg="mod">
          <ac:chgData name="Tom Ball (MSR)" userId="0a0b404c-ca9a-420b-9b6d-8a8af7eee1eb" providerId="ADAL" clId="{66EE90BF-9D79-4644-AAC8-2071CCE77D64}" dt="2022-03-03T18:41:00.025" v="378" actId="20577"/>
          <ac:spMkLst>
            <pc:docMk/>
            <pc:sldMk cId="3776838822" sldId="266"/>
            <ac:spMk id="44" creationId="{313CC42B-5EF7-4AAA-8DC6-2672A6496FDE}"/>
          </ac:spMkLst>
        </pc:spChg>
        <pc:spChg chg="mod">
          <ac:chgData name="Tom Ball (MSR)" userId="0a0b404c-ca9a-420b-9b6d-8a8af7eee1eb" providerId="ADAL" clId="{66EE90BF-9D79-4644-AAC8-2071CCE77D64}" dt="2022-03-03T18:32:03.822" v="168"/>
          <ac:spMkLst>
            <pc:docMk/>
            <pc:sldMk cId="3776838822" sldId="266"/>
            <ac:spMk id="46" creationId="{1CD65DD1-2F96-439D-98FA-0A44D346A0CB}"/>
          </ac:spMkLst>
        </pc:spChg>
        <pc:spChg chg="mod">
          <ac:chgData name="Tom Ball (MSR)" userId="0a0b404c-ca9a-420b-9b6d-8a8af7eee1eb" providerId="ADAL" clId="{66EE90BF-9D79-4644-AAC8-2071CCE77D64}" dt="2022-03-03T18:32:03.822" v="168"/>
          <ac:spMkLst>
            <pc:docMk/>
            <pc:sldMk cId="3776838822" sldId="266"/>
            <ac:spMk id="47" creationId="{8CC36751-5999-4F28-A922-C36413D66AB0}"/>
          </ac:spMkLst>
        </pc:spChg>
        <pc:spChg chg="mod">
          <ac:chgData name="Tom Ball (MSR)" userId="0a0b404c-ca9a-420b-9b6d-8a8af7eee1eb" providerId="ADAL" clId="{66EE90BF-9D79-4644-AAC8-2071CCE77D64}" dt="2022-03-03T18:32:11.237" v="170"/>
          <ac:spMkLst>
            <pc:docMk/>
            <pc:sldMk cId="3776838822" sldId="266"/>
            <ac:spMk id="49" creationId="{743E6294-BE8D-460B-8C41-71C3E73035C5}"/>
          </ac:spMkLst>
        </pc:spChg>
        <pc:spChg chg="mod">
          <ac:chgData name="Tom Ball (MSR)" userId="0a0b404c-ca9a-420b-9b6d-8a8af7eee1eb" providerId="ADAL" clId="{66EE90BF-9D79-4644-AAC8-2071CCE77D64}" dt="2022-03-03T18:34:14.183" v="246" actId="14100"/>
          <ac:spMkLst>
            <pc:docMk/>
            <pc:sldMk cId="3776838822" sldId="266"/>
            <ac:spMk id="50" creationId="{9075654C-2C73-45C7-A906-24EA1345E50D}"/>
          </ac:spMkLst>
        </pc:spChg>
        <pc:spChg chg="mod">
          <ac:chgData name="Tom Ball (MSR)" userId="0a0b404c-ca9a-420b-9b6d-8a8af7eee1eb" providerId="ADAL" clId="{66EE90BF-9D79-4644-AAC8-2071CCE77D64}" dt="2022-03-03T18:39:54.598" v="351" actId="1076"/>
          <ac:spMkLst>
            <pc:docMk/>
            <pc:sldMk cId="3776838822" sldId="266"/>
            <ac:spMk id="51" creationId="{CB0BC2D2-398F-4899-BF3D-0F575871D86F}"/>
          </ac:spMkLst>
        </pc:spChg>
        <pc:spChg chg="del mod">
          <ac:chgData name="Tom Ball (MSR)" userId="0a0b404c-ca9a-420b-9b6d-8a8af7eee1eb" providerId="ADAL" clId="{66EE90BF-9D79-4644-AAC8-2071CCE77D64}" dt="2022-03-03T18:32:32.728" v="185" actId="478"/>
          <ac:spMkLst>
            <pc:docMk/>
            <pc:sldMk cId="3776838822" sldId="266"/>
            <ac:spMk id="53" creationId="{720B2AFE-3334-45B2-87F1-2A81B01CB002}"/>
          </ac:spMkLst>
        </pc:spChg>
        <pc:spChg chg="mod">
          <ac:chgData name="Tom Ball (MSR)" userId="0a0b404c-ca9a-420b-9b6d-8a8af7eee1eb" providerId="ADAL" clId="{66EE90BF-9D79-4644-AAC8-2071CCE77D64}" dt="2022-03-03T18:40:33.934" v="352" actId="113"/>
          <ac:spMkLst>
            <pc:docMk/>
            <pc:sldMk cId="3776838822" sldId="266"/>
            <ac:spMk id="55" creationId="{4F21DD27-CAD7-4193-8C08-9F14AE75D6AE}"/>
          </ac:spMkLst>
        </pc:spChg>
        <pc:spChg chg="mod">
          <ac:chgData name="Tom Ball (MSR)" userId="0a0b404c-ca9a-420b-9b6d-8a8af7eee1eb" providerId="ADAL" clId="{66EE90BF-9D79-4644-AAC8-2071CCE77D64}" dt="2022-03-03T18:32:11.237" v="170"/>
          <ac:spMkLst>
            <pc:docMk/>
            <pc:sldMk cId="3776838822" sldId="266"/>
            <ac:spMk id="56" creationId="{70412D55-E5E8-4F56-AC24-CBE9BEA46E64}"/>
          </ac:spMkLst>
        </pc:spChg>
        <pc:spChg chg="add mod">
          <ac:chgData name="Tom Ball (MSR)" userId="0a0b404c-ca9a-420b-9b6d-8a8af7eee1eb" providerId="ADAL" clId="{66EE90BF-9D79-4644-AAC8-2071CCE77D64}" dt="2022-03-03T18:38:08.028" v="289" actId="1076"/>
          <ac:spMkLst>
            <pc:docMk/>
            <pc:sldMk cId="3776838822" sldId="266"/>
            <ac:spMk id="58" creationId="{28F1D576-6927-4BCD-8205-6A0C5E13735E}"/>
          </ac:spMkLst>
        </pc:spChg>
        <pc:grpChg chg="add mod">
          <ac:chgData name="Tom Ball (MSR)" userId="0a0b404c-ca9a-420b-9b6d-8a8af7eee1eb" providerId="ADAL" clId="{66EE90BF-9D79-4644-AAC8-2071CCE77D64}" dt="2022-03-03T18:33:49.537" v="243" actId="1038"/>
          <ac:grpSpMkLst>
            <pc:docMk/>
            <pc:sldMk cId="3776838822" sldId="266"/>
            <ac:grpSpMk id="38" creationId="{EA77B6BC-CA74-4F7D-BEE0-6CE87DBF5360}"/>
          </ac:grpSpMkLst>
        </pc:grpChg>
        <pc:grpChg chg="add mod">
          <ac:chgData name="Tom Ball (MSR)" userId="0a0b404c-ca9a-420b-9b6d-8a8af7eee1eb" providerId="ADAL" clId="{66EE90BF-9D79-4644-AAC8-2071CCE77D64}" dt="2022-03-03T18:33:49.537" v="243" actId="1038"/>
          <ac:grpSpMkLst>
            <pc:docMk/>
            <pc:sldMk cId="3776838822" sldId="266"/>
            <ac:grpSpMk id="39" creationId="{DF15662E-EEDF-461A-8B41-4FFD65EE4A1A}"/>
          </ac:grpSpMkLst>
        </pc:grpChg>
        <pc:grpChg chg="add del mod">
          <ac:chgData name="Tom Ball (MSR)" userId="0a0b404c-ca9a-420b-9b6d-8a8af7eee1eb" providerId="ADAL" clId="{66EE90BF-9D79-4644-AAC8-2071CCE77D64}" dt="2022-03-03T18:33:49.537" v="243" actId="1038"/>
          <ac:grpSpMkLst>
            <pc:docMk/>
            <pc:sldMk cId="3776838822" sldId="266"/>
            <ac:grpSpMk id="48" creationId="{7397A6A5-7527-427F-81B3-58326F8E1BF2}"/>
          </ac:grpSpMkLst>
        </pc:grpChg>
        <pc:picChg chg="add mod">
          <ac:chgData name="Tom Ball (MSR)" userId="0a0b404c-ca9a-420b-9b6d-8a8af7eee1eb" providerId="ADAL" clId="{66EE90BF-9D79-4644-AAC8-2071CCE77D64}" dt="2022-03-03T18:27:37.195" v="115" actId="1076"/>
          <ac:picMkLst>
            <pc:docMk/>
            <pc:sldMk cId="3776838822" sldId="266"/>
            <ac:picMk id="13" creationId="{429C11F1-75A3-4C9C-BD9B-81457CE655E9}"/>
          </ac:picMkLst>
        </pc:picChg>
        <pc:picChg chg="add del mod">
          <ac:chgData name="Tom Ball (MSR)" userId="0a0b404c-ca9a-420b-9b6d-8a8af7eee1eb" providerId="ADAL" clId="{66EE90BF-9D79-4644-AAC8-2071CCE77D64}" dt="2022-03-03T18:31:56.283" v="166" actId="478"/>
          <ac:picMkLst>
            <pc:docMk/>
            <pc:sldMk cId="3776838822" sldId="266"/>
            <ac:picMk id="29" creationId="{A1D9E273-C814-43E5-88D4-678ECD1EE277}"/>
          </ac:picMkLst>
        </pc:picChg>
        <pc:picChg chg="mod">
          <ac:chgData name="Tom Ball (MSR)" userId="0a0b404c-ca9a-420b-9b6d-8a8af7eee1eb" providerId="ADAL" clId="{66EE90BF-9D79-4644-AAC8-2071CCE77D64}" dt="2022-03-03T18:32:03.822" v="168"/>
          <ac:picMkLst>
            <pc:docMk/>
            <pc:sldMk cId="3776838822" sldId="266"/>
            <ac:picMk id="43" creationId="{69A8C7E5-7B6E-410B-91DF-DDE16309800B}"/>
          </ac:picMkLst>
        </pc:picChg>
        <pc:picChg chg="mod">
          <ac:chgData name="Tom Ball (MSR)" userId="0a0b404c-ca9a-420b-9b6d-8a8af7eee1eb" providerId="ADAL" clId="{66EE90BF-9D79-4644-AAC8-2071CCE77D64}" dt="2022-03-03T18:34:21.969" v="247" actId="1076"/>
          <ac:picMkLst>
            <pc:docMk/>
            <pc:sldMk cId="3776838822" sldId="266"/>
            <ac:picMk id="52" creationId="{F166A566-11C9-4EAE-A390-0B6EC273C74C}"/>
          </ac:picMkLst>
        </pc:picChg>
        <pc:cxnChg chg="add mod">
          <ac:chgData name="Tom Ball (MSR)" userId="0a0b404c-ca9a-420b-9b6d-8a8af7eee1eb" providerId="ADAL" clId="{66EE90BF-9D79-4644-AAC8-2071CCE77D64}" dt="2022-03-03T18:30:01.713" v="147" actId="1582"/>
          <ac:cxnSpMkLst>
            <pc:docMk/>
            <pc:sldMk cId="3776838822" sldId="266"/>
            <ac:cxnSpMk id="17" creationId="{C54B172D-675A-47A2-8F37-BD0C2469E325}"/>
          </ac:cxnSpMkLst>
        </pc:cxnChg>
        <pc:cxnChg chg="add del mod">
          <ac:chgData name="Tom Ball (MSR)" userId="0a0b404c-ca9a-420b-9b6d-8a8af7eee1eb" providerId="ADAL" clId="{66EE90BF-9D79-4644-AAC8-2071CCE77D64}" dt="2022-03-03T18:31:56.283" v="166" actId="478"/>
          <ac:cxnSpMkLst>
            <pc:docMk/>
            <pc:sldMk cId="3776838822" sldId="266"/>
            <ac:cxnSpMk id="33" creationId="{8C742DA6-98FA-4BFB-9DF1-05C7AC8C2DD1}"/>
          </ac:cxnSpMkLst>
        </pc:cxnChg>
        <pc:cxnChg chg="mod">
          <ac:chgData name="Tom Ball (MSR)" userId="0a0b404c-ca9a-420b-9b6d-8a8af7eee1eb" providerId="ADAL" clId="{66EE90BF-9D79-4644-AAC8-2071CCE77D64}" dt="2022-03-03T18:32:03.822" v="168"/>
          <ac:cxnSpMkLst>
            <pc:docMk/>
            <pc:sldMk cId="3776838822" sldId="266"/>
            <ac:cxnSpMk id="45" creationId="{B29C9A2C-09AE-4FFC-8F7E-76898712DE00}"/>
          </ac:cxnSpMkLst>
        </pc:cxnChg>
        <pc:cxnChg chg="del mod">
          <ac:chgData name="Tom Ball (MSR)" userId="0a0b404c-ca9a-420b-9b6d-8a8af7eee1eb" providerId="ADAL" clId="{66EE90BF-9D79-4644-AAC8-2071CCE77D64}" dt="2022-03-03T18:32:41.771" v="190" actId="478"/>
          <ac:cxnSpMkLst>
            <pc:docMk/>
            <pc:sldMk cId="3776838822" sldId="266"/>
            <ac:cxnSpMk id="54" creationId="{2316101E-8895-4FBE-9E7F-ECC4F6B7BFDF}"/>
          </ac:cxnSpMkLst>
        </pc:cxnChg>
      </pc:sldChg>
      <pc:sldChg chg="add del">
        <pc:chgData name="Tom Ball (MSR)" userId="0a0b404c-ca9a-420b-9b6d-8a8af7eee1eb" providerId="ADAL" clId="{66EE90BF-9D79-4644-AAC8-2071CCE77D64}" dt="2022-03-03T18:24:47.558" v="50"/>
        <pc:sldMkLst>
          <pc:docMk/>
          <pc:sldMk cId="93882874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7640-273E-49CC-9814-9A7232353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5DF9-C70C-4F26-9691-D4C0BF63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B2D2-1C62-4D89-9B7B-B54CD9BD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8071-1C0E-4C66-A849-B9D61615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CEF1-1BF7-4D79-A122-5FDF725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313-6557-4216-B331-2AB18C2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81547-D12C-425E-B198-B4BC9B57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D243-5965-481D-88A9-A72826FE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AD95-B521-47FD-AA73-F0C44E07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CF00-2D38-41F7-8C83-9B1EA113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E8CFB-841B-4CB6-BDE5-00A1B70C6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38AB2-CC71-437B-AC9F-F5EC2F92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48ED-9402-494E-8DD8-A55FEED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D260-3697-4319-9B07-88F83DA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686B-DAB9-4A6F-8E02-60241889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66CE-DDEC-4934-8BBC-D90D3E7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1DE2-4538-43F3-B094-8D5B3EE5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0631-A3E7-4F01-A3E9-906D118E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BDA2-E167-49FA-9596-B17EE6CE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7D41-8385-459F-A03D-2454AA37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FD8F-06BA-4AFA-836C-932D0DA4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848E-A0C0-4F76-BE91-A3C73F26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C123-E906-49D4-8BE4-77336FA3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05D0-7383-4604-8FCD-76AB0D18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F925-C10E-425D-B558-60087E3C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6A-19AC-49A6-AD48-87D5DC4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15D2-C7E2-4761-9416-27EE32D84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EBA18-AD9A-41A4-A142-45CD2B92D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1B2E-9877-4562-9F57-7A93018F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7F1F-A444-4561-98B1-570969C9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50BB-FCDA-4677-9E11-A2737567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0C61-A388-464A-9379-E212BD43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8556-E50C-4209-8FF7-B75C4C74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D968-34BA-4A50-963C-9893B0FF2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AD995-6A95-4AE7-AD57-96C479F10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9F041-D53B-48DF-AE6F-0A7D9CEBC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B0169-E12D-4154-BC60-E0513AF6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77743-2707-456E-93B4-5DE5FFB5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67C5A-2701-428A-969F-F038061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2BED-5919-499C-ACD1-6BEB5334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18404-473C-4B40-A734-D303B8DC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46AE-6BFA-4E34-B896-E26C7B22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B63FE-A8F4-42FA-A9BB-177A43BB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7633-866F-47D7-B5DE-AA7F5D5F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C3EDF-DD57-427D-8A47-B814E358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B88D-93A8-44AA-8893-3B3B607A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D15-BB24-41AC-932E-3B7839D5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F885-ABE4-4870-911D-742F437C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6E5F1-2DB8-48D6-81E7-01AC0B92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2F63-8BC5-47FE-AA68-441008B0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4C69-F1F8-4ECC-9903-863B8DE7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BE96-C3D7-4849-8BF5-3E45001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1559-D407-4468-9976-9E471A50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7F2F1-2ADC-4D69-B698-787C7A384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E6380-097A-4EEB-843E-A845294A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F37F-0F73-4B5F-9CDC-0AAF5826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AD94-6722-4E89-BFD0-EFD33E42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1BE2C-0AA8-430C-9CF8-B096574C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72609-BF45-4BF2-8819-93B82436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6F68-212E-46FF-9FD1-F22B6D63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6930-2208-41A8-8AC6-27AB45B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82C-4D31-4D86-B2E5-31CA89DD013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61A0-5ABE-4A0F-B744-027E7DF0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EE4E-5435-4022-843A-6D1149D5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F9E2-D87F-4D6E-9EDD-5FA2166B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 Well With Others</a:t>
            </a:r>
          </a:p>
        </p:txBody>
      </p:sp>
      <p:pic>
        <p:nvPicPr>
          <p:cNvPr id="4" name="Picture 3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B154FDA1-C406-4C22-A2F9-59A04F0E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59" y="1927819"/>
            <a:ext cx="3886537" cy="2911092"/>
          </a:xfrm>
          <a:prstGeom prst="rect">
            <a:avLst/>
          </a:prstGeom>
        </p:spPr>
      </p:pic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EF09198D-733B-434C-8136-924676C19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32" y="2221805"/>
            <a:ext cx="2998554" cy="2250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EBD618-E05D-4046-87CD-79FD63B08BE9}"/>
              </a:ext>
            </a:extLst>
          </p:cNvPr>
          <p:cNvSpPr/>
          <p:nvPr/>
        </p:nvSpPr>
        <p:spPr>
          <a:xfrm>
            <a:off x="2859338" y="1706371"/>
            <a:ext cx="1322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F3445-8F74-4732-9B26-25B0F887BC07}"/>
              </a:ext>
            </a:extLst>
          </p:cNvPr>
          <p:cNvSpPr/>
          <p:nvPr/>
        </p:nvSpPr>
        <p:spPr>
          <a:xfrm>
            <a:off x="6737042" y="1706371"/>
            <a:ext cx="1077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RPi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29402-B9C0-4D5F-88B9-A84E3091C36E}"/>
              </a:ext>
            </a:extLst>
          </p:cNvPr>
          <p:cNvSpPr/>
          <p:nvPr/>
        </p:nvSpPr>
        <p:spPr>
          <a:xfrm>
            <a:off x="2295532" y="4838911"/>
            <a:ext cx="2727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icro: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761B3D8-9465-41AB-866C-00A6B20E4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1743" r="11770"/>
          <a:stretch/>
        </p:blipFill>
        <p:spPr>
          <a:xfrm>
            <a:off x="5187753" y="4628643"/>
            <a:ext cx="3988615" cy="17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C29F70-66AC-4D01-BD80-077FCCA6E6A6}"/>
              </a:ext>
            </a:extLst>
          </p:cNvPr>
          <p:cNvSpPr/>
          <p:nvPr/>
        </p:nvSpPr>
        <p:spPr>
          <a:xfrm>
            <a:off x="1415332" y="4738977"/>
            <a:ext cx="8118282" cy="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18308-17E5-40EA-A74D-9B0D0C4342AD}"/>
              </a:ext>
            </a:extLst>
          </p:cNvPr>
          <p:cNvSpPr txBox="1"/>
          <p:nvPr/>
        </p:nvSpPr>
        <p:spPr>
          <a:xfrm>
            <a:off x="4652271" y="4845532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Jacdac bus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77B6BC-CA74-4F7D-BEE0-6CE87DBF5360}"/>
              </a:ext>
            </a:extLst>
          </p:cNvPr>
          <p:cNvGrpSpPr/>
          <p:nvPr/>
        </p:nvGrpSpPr>
        <p:grpSpPr>
          <a:xfrm>
            <a:off x="1918551" y="1253762"/>
            <a:ext cx="2120710" cy="3465894"/>
            <a:chOff x="2260459" y="1253762"/>
            <a:chExt cx="2120710" cy="34658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06052-73AE-4999-AEC7-6AB5B9A2DF3D}"/>
                </a:ext>
              </a:extLst>
            </p:cNvPr>
            <p:cNvSpPr/>
            <p:nvPr/>
          </p:nvSpPr>
          <p:spPr>
            <a:xfrm>
              <a:off x="2260459" y="1669774"/>
              <a:ext cx="1892410" cy="171179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72554DD4-0958-4F7B-B941-5B47892B22D4}"/>
                </a:ext>
              </a:extLst>
            </p:cNvPr>
            <p:cNvSpPr/>
            <p:nvPr/>
          </p:nvSpPr>
          <p:spPr>
            <a:xfrm>
              <a:off x="3077155" y="3095324"/>
              <a:ext cx="259018" cy="162433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3653DD-F5E6-4890-91B0-73C54C9EBF5C}"/>
                </a:ext>
              </a:extLst>
            </p:cNvPr>
            <p:cNvSpPr txBox="1"/>
            <p:nvPr/>
          </p:nvSpPr>
          <p:spPr>
            <a:xfrm>
              <a:off x="2321933" y="1253762"/>
              <a:ext cx="1769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module/server</a:t>
              </a:r>
            </a:p>
          </p:txBody>
        </p:sp>
        <p:pic>
          <p:nvPicPr>
            <p:cNvPr id="13" name="Graphic 12" descr="Processor outline">
              <a:extLst>
                <a:ext uri="{FF2B5EF4-FFF2-40B4-BE49-F238E27FC236}">
                  <a16:creationId xmlns:a16="http://schemas.microsoft.com/office/drawing/2014/main" id="{429C11F1-75A3-4C9C-BD9B-81457CE65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9464" y="2245110"/>
              <a:ext cx="914400" cy="914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1F24E2-E56A-4478-9DC4-63CE3BE3AD02}"/>
                </a:ext>
              </a:extLst>
            </p:cNvPr>
            <p:cNvSpPr/>
            <p:nvPr/>
          </p:nvSpPr>
          <p:spPr>
            <a:xfrm>
              <a:off x="2581161" y="1856734"/>
              <a:ext cx="1251005" cy="3326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sensors, …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54B172D-675A-47A2-8F37-BD0C2469E325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V="1">
              <a:off x="3663864" y="2023049"/>
              <a:ext cx="168302" cy="679261"/>
            </a:xfrm>
            <a:prstGeom prst="bentConnector3">
              <a:avLst>
                <a:gd name="adj1" fmla="val 2358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721C9A-95C8-48C1-A6D1-DF661A6BFC39}"/>
                </a:ext>
              </a:extLst>
            </p:cNvPr>
            <p:cNvSpPr txBox="1"/>
            <p:nvPr/>
          </p:nvSpPr>
          <p:spPr>
            <a:xfrm>
              <a:off x="2325789" y="2891337"/>
              <a:ext cx="7848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MCU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C3D9E5-218D-40CB-AEF7-5E2CE1F23A94}"/>
                </a:ext>
              </a:extLst>
            </p:cNvPr>
            <p:cNvSpPr txBox="1"/>
            <p:nvPr/>
          </p:nvSpPr>
          <p:spPr>
            <a:xfrm>
              <a:off x="3336173" y="3640392"/>
              <a:ext cx="10449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Jacdac</a:t>
              </a:r>
            </a:p>
            <a:p>
              <a:r>
                <a:rPr lang="en-US" dirty="0"/>
                <a:t>packets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15662E-EEDF-461A-8B41-4FFD65EE4A1A}"/>
              </a:ext>
            </a:extLst>
          </p:cNvPr>
          <p:cNvGrpSpPr/>
          <p:nvPr/>
        </p:nvGrpSpPr>
        <p:grpSpPr>
          <a:xfrm>
            <a:off x="4369872" y="1253762"/>
            <a:ext cx="2120710" cy="3469313"/>
            <a:chOff x="2260459" y="1250343"/>
            <a:chExt cx="2120710" cy="34693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052634-36F2-4138-8CAD-C20C9C75DB4E}"/>
                </a:ext>
              </a:extLst>
            </p:cNvPr>
            <p:cNvSpPr/>
            <p:nvPr/>
          </p:nvSpPr>
          <p:spPr>
            <a:xfrm>
              <a:off x="2260459" y="1669774"/>
              <a:ext cx="1892410" cy="171179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1CEE98F5-DE9C-419B-A18F-F00D2912E2A9}"/>
                </a:ext>
              </a:extLst>
            </p:cNvPr>
            <p:cNvSpPr/>
            <p:nvPr/>
          </p:nvSpPr>
          <p:spPr>
            <a:xfrm>
              <a:off x="3077155" y="3095324"/>
              <a:ext cx="259018" cy="162433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2C292A6-37A9-4BFF-B1A5-0F313A706524}"/>
                </a:ext>
              </a:extLst>
            </p:cNvPr>
            <p:cNvSpPr txBox="1"/>
            <p:nvPr/>
          </p:nvSpPr>
          <p:spPr>
            <a:xfrm>
              <a:off x="2313918" y="1250343"/>
              <a:ext cx="1769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module/server</a:t>
              </a:r>
            </a:p>
          </p:txBody>
        </p:sp>
        <p:pic>
          <p:nvPicPr>
            <p:cNvPr id="43" name="Graphic 42" descr="Processor outline">
              <a:extLst>
                <a:ext uri="{FF2B5EF4-FFF2-40B4-BE49-F238E27FC236}">
                  <a16:creationId xmlns:a16="http://schemas.microsoft.com/office/drawing/2014/main" id="{69A8C7E5-7B6E-410B-91DF-DDE163098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9464" y="2245110"/>
              <a:ext cx="914400" cy="9144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3CC42B-5EF7-4AAA-8DC6-2672A6496FDE}"/>
                </a:ext>
              </a:extLst>
            </p:cNvPr>
            <p:cNvSpPr/>
            <p:nvPr/>
          </p:nvSpPr>
          <p:spPr>
            <a:xfrm>
              <a:off x="2581161" y="1856734"/>
              <a:ext cx="1251005" cy="3326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sensors, …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B29C9A2C-09AE-4FFC-8F7E-76898712DE00}"/>
                </a:ext>
              </a:extLst>
            </p:cNvPr>
            <p:cNvCxnSpPr>
              <a:stCxn id="43" idx="3"/>
              <a:endCxn id="44" idx="3"/>
            </p:cNvCxnSpPr>
            <p:nvPr/>
          </p:nvCxnSpPr>
          <p:spPr>
            <a:xfrm flipV="1">
              <a:off x="3663864" y="2023049"/>
              <a:ext cx="168302" cy="679261"/>
            </a:xfrm>
            <a:prstGeom prst="bentConnector3">
              <a:avLst>
                <a:gd name="adj1" fmla="val 2358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D65DD1-2F96-439D-98FA-0A44D346A0CB}"/>
                </a:ext>
              </a:extLst>
            </p:cNvPr>
            <p:cNvSpPr txBox="1"/>
            <p:nvPr/>
          </p:nvSpPr>
          <p:spPr>
            <a:xfrm>
              <a:off x="2325789" y="2891337"/>
              <a:ext cx="7848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MCU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C36751-5999-4F28-A922-C36413D66AB0}"/>
                </a:ext>
              </a:extLst>
            </p:cNvPr>
            <p:cNvSpPr txBox="1"/>
            <p:nvPr/>
          </p:nvSpPr>
          <p:spPr>
            <a:xfrm>
              <a:off x="3336173" y="3640392"/>
              <a:ext cx="10449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Jacdac</a:t>
              </a:r>
            </a:p>
            <a:p>
              <a:r>
                <a:rPr lang="en-US" dirty="0"/>
                <a:t>packets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97A6A5-7527-427F-81B3-58326F8E1BF2}"/>
              </a:ext>
            </a:extLst>
          </p:cNvPr>
          <p:cNvGrpSpPr/>
          <p:nvPr/>
        </p:nvGrpSpPr>
        <p:grpSpPr>
          <a:xfrm>
            <a:off x="6809898" y="1247658"/>
            <a:ext cx="2120710" cy="3475416"/>
            <a:chOff x="2260459" y="1244239"/>
            <a:chExt cx="2120710" cy="347541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3E6294-BE8D-460B-8C41-71C3E73035C5}"/>
                </a:ext>
              </a:extLst>
            </p:cNvPr>
            <p:cNvSpPr/>
            <p:nvPr/>
          </p:nvSpPr>
          <p:spPr>
            <a:xfrm>
              <a:off x="2260459" y="1669774"/>
              <a:ext cx="1892410" cy="171179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Up-Down 49">
              <a:extLst>
                <a:ext uri="{FF2B5EF4-FFF2-40B4-BE49-F238E27FC236}">
                  <a16:creationId xmlns:a16="http://schemas.microsoft.com/office/drawing/2014/main" id="{9075654C-2C73-45C7-A906-24EA1345E50D}"/>
                </a:ext>
              </a:extLst>
            </p:cNvPr>
            <p:cNvSpPr/>
            <p:nvPr/>
          </p:nvSpPr>
          <p:spPr>
            <a:xfrm>
              <a:off x="3077155" y="3091904"/>
              <a:ext cx="259018" cy="162775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0BC2D2-398F-4899-BF3D-0F575871D86F}"/>
                </a:ext>
              </a:extLst>
            </p:cNvPr>
            <p:cNvSpPr txBox="1"/>
            <p:nvPr/>
          </p:nvSpPr>
          <p:spPr>
            <a:xfrm>
              <a:off x="2523371" y="1244239"/>
              <a:ext cx="14255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brain/client</a:t>
              </a:r>
            </a:p>
          </p:txBody>
        </p:sp>
        <p:pic>
          <p:nvPicPr>
            <p:cNvPr id="52" name="Graphic 51" descr="Processor outline">
              <a:extLst>
                <a:ext uri="{FF2B5EF4-FFF2-40B4-BE49-F238E27FC236}">
                  <a16:creationId xmlns:a16="http://schemas.microsoft.com/office/drawing/2014/main" id="{F166A566-11C9-4EAE-A390-0B6EC273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930" y="2241691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21DD27-CAD7-4193-8C08-9F14AE75D6AE}"/>
                </a:ext>
              </a:extLst>
            </p:cNvPr>
            <p:cNvSpPr txBox="1"/>
            <p:nvPr/>
          </p:nvSpPr>
          <p:spPr>
            <a:xfrm>
              <a:off x="2435567" y="1826198"/>
              <a:ext cx="1601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application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12D55-E5E8-4F56-AC24-CBE9BEA46E64}"/>
                </a:ext>
              </a:extLst>
            </p:cNvPr>
            <p:cNvSpPr txBox="1"/>
            <p:nvPr/>
          </p:nvSpPr>
          <p:spPr>
            <a:xfrm>
              <a:off x="3336173" y="3640392"/>
              <a:ext cx="10449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Jacdac</a:t>
              </a:r>
            </a:p>
            <a:p>
              <a:r>
                <a:rPr lang="en-US" dirty="0"/>
                <a:t>packets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F1D576-6927-4BCD-8205-6A0C5E13735E}"/>
              </a:ext>
            </a:extLst>
          </p:cNvPr>
          <p:cNvSpPr txBox="1"/>
          <p:nvPr/>
        </p:nvSpPr>
        <p:spPr>
          <a:xfrm>
            <a:off x="6886136" y="2891337"/>
            <a:ext cx="78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MCU</a:t>
            </a:r>
          </a:p>
        </p:txBody>
      </p:sp>
    </p:spTree>
    <p:extLst>
      <p:ext uri="{BB962C8B-B14F-4D97-AF65-F5344CB8AC3E}">
        <p14:creationId xmlns:p14="http://schemas.microsoft.com/office/powerpoint/2010/main" val="377683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Plays Well With Others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17</cp:revision>
  <dcterms:created xsi:type="dcterms:W3CDTF">2021-08-02T20:27:04Z</dcterms:created>
  <dcterms:modified xsi:type="dcterms:W3CDTF">2022-03-04T17:10:58Z</dcterms:modified>
</cp:coreProperties>
</file>