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3"/>
    <p:sldMasterId id="2147483759" r:id="rId4"/>
    <p:sldMasterId id="2147483767" r:id="rId5"/>
    <p:sldMasterId id="2147483775" r:id="rId6"/>
  </p:sldMasterIdLst>
  <p:notesMasterIdLst>
    <p:notesMasterId r:id="rId21"/>
  </p:notesMasterIdLst>
  <p:handoutMasterIdLst>
    <p:handoutMasterId r:id="rId22"/>
  </p:handoutMasterIdLst>
  <p:sldIdLst>
    <p:sldId id="263" r:id="rId7"/>
    <p:sldId id="295" r:id="rId8"/>
    <p:sldId id="316" r:id="rId9"/>
    <p:sldId id="300" r:id="rId10"/>
    <p:sldId id="306" r:id="rId11"/>
    <p:sldId id="311" r:id="rId12"/>
    <p:sldId id="319" r:id="rId13"/>
    <p:sldId id="304" r:id="rId14"/>
    <p:sldId id="307" r:id="rId15"/>
    <p:sldId id="317" r:id="rId16"/>
    <p:sldId id="318" r:id="rId17"/>
    <p:sldId id="277" r:id="rId18"/>
    <p:sldId id="278" r:id="rId19"/>
    <p:sldId id="270" r:id="rId20"/>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ヒラギノ角ゴ Pro W3" charset="-128"/>
        <a:cs typeface="+mn-cs"/>
      </a:defRPr>
    </a:lvl5pPr>
    <a:lvl6pPr marL="2286000" algn="l" defTabSz="914400" rtl="0" eaLnBrk="1" latinLnBrk="0" hangingPunct="1">
      <a:defRPr sz="2400" kern="1200">
        <a:solidFill>
          <a:schemeClr val="tx1"/>
        </a:solidFill>
        <a:latin typeface="Times New Roman" charset="0"/>
        <a:ea typeface="ヒラギノ角ゴ Pro W3" charset="-128"/>
        <a:cs typeface="+mn-cs"/>
      </a:defRPr>
    </a:lvl6pPr>
    <a:lvl7pPr marL="2743200" algn="l" defTabSz="914400" rtl="0" eaLnBrk="1" latinLnBrk="0" hangingPunct="1">
      <a:defRPr sz="2400" kern="1200">
        <a:solidFill>
          <a:schemeClr val="tx1"/>
        </a:solidFill>
        <a:latin typeface="Times New Roman" charset="0"/>
        <a:ea typeface="ヒラギノ角ゴ Pro W3" charset="-128"/>
        <a:cs typeface="+mn-cs"/>
      </a:defRPr>
    </a:lvl7pPr>
    <a:lvl8pPr marL="3200400" algn="l" defTabSz="914400" rtl="0" eaLnBrk="1" latinLnBrk="0" hangingPunct="1">
      <a:defRPr sz="2400" kern="1200">
        <a:solidFill>
          <a:schemeClr val="tx1"/>
        </a:solidFill>
        <a:latin typeface="Times New Roman" charset="0"/>
        <a:ea typeface="ヒラギノ角ゴ Pro W3" charset="-128"/>
        <a:cs typeface="+mn-cs"/>
      </a:defRPr>
    </a:lvl8pPr>
    <a:lvl9pPr marL="3657600" algn="l" defTabSz="914400" rtl="0" eaLnBrk="1" latinLnBrk="0" hangingPunct="1">
      <a:defRPr sz="2400" kern="1200">
        <a:solidFill>
          <a:schemeClr val="tx1"/>
        </a:solidFill>
        <a:latin typeface="Times New Roman" charset="0"/>
        <a:ea typeface="ヒラギノ角ゴ Pro W3" charset="-128"/>
        <a:cs typeface="+mn-cs"/>
      </a:defRPr>
    </a:lvl9pPr>
  </p:defaultTextStyle>
  <p:extLst>
    <p:ext uri="{EFAFB233-063F-42B5-8137-9DF3F51BA10A}">
      <p15:sldGuideLst xmlns:p15="http://schemas.microsoft.com/office/powerpoint/2012/main">
        <p15:guide id="1" orient="horz" pos="1036">
          <p15:clr>
            <a:srgbClr val="A4A3A4"/>
          </p15:clr>
        </p15:guide>
        <p15:guide id="2" orient="horz" pos="2160">
          <p15:clr>
            <a:srgbClr val="A4A3A4"/>
          </p15:clr>
        </p15:guide>
        <p15:guide id="3" orient="horz" pos="840">
          <p15:clr>
            <a:srgbClr val="A4A3A4"/>
          </p15:clr>
        </p15:guide>
        <p15:guide id="4" orient="horz" pos="4176">
          <p15:clr>
            <a:srgbClr val="A4A3A4"/>
          </p15:clr>
        </p15:guide>
        <p15:guide id="5" pos="7296">
          <p15:clr>
            <a:srgbClr val="A4A3A4"/>
          </p15:clr>
        </p15:guide>
        <p15:guide id="6" pos="3840">
          <p15:clr>
            <a:srgbClr val="A4A3A4"/>
          </p15:clr>
        </p15:guide>
        <p15:guide id="7" pos="1199">
          <p15:clr>
            <a:srgbClr val="A4A3A4"/>
          </p15:clr>
        </p15:guide>
        <p15:guide id="8" pos="3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afton, Kit" initials="KRC" lastIdx="2" clrIdx="0">
    <p:extLst>
      <p:ext uri="{19B8F6BF-5375-455C-9EA6-DF929625EA0E}">
        <p15:presenceInfo xmlns:p15="http://schemas.microsoft.com/office/powerpoint/2012/main" userId="Crafton, K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9300"/>
    <a:srgbClr val="6FB433"/>
    <a:srgbClr val="1C3B61"/>
    <a:srgbClr val="18243D"/>
    <a:srgbClr val="CC006A"/>
    <a:srgbClr val="329F9B"/>
    <a:srgbClr val="5BABEB"/>
    <a:srgbClr val="57B8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98"/>
    <p:restoredTop sz="94694"/>
  </p:normalViewPr>
  <p:slideViewPr>
    <p:cSldViewPr snapToGrid="0">
      <p:cViewPr varScale="1">
        <p:scale>
          <a:sx n="123" d="100"/>
          <a:sy n="123" d="100"/>
        </p:scale>
        <p:origin x="200" y="624"/>
      </p:cViewPr>
      <p:guideLst>
        <p:guide orient="horz" pos="1036"/>
        <p:guide orient="horz" pos="2160"/>
        <p:guide orient="horz" pos="840"/>
        <p:guide orient="horz" pos="4176"/>
        <p:guide pos="7296"/>
        <p:guide pos="3840"/>
        <p:guide pos="1199"/>
        <p:guide pos="388"/>
      </p:guideLst>
    </p:cSldViewPr>
  </p:slideViewPr>
  <p:outlineViewPr>
    <p:cViewPr>
      <p:scale>
        <a:sx n="33" d="100"/>
        <a:sy n="33" d="100"/>
      </p:scale>
      <p:origin x="0" y="0"/>
    </p:cViewPr>
  </p:outlineViewPr>
  <p:notesTextViewPr>
    <p:cViewPr>
      <p:scale>
        <a:sx n="215" d="100"/>
        <a:sy n="215" d="100"/>
      </p:scale>
      <p:origin x="0" y="0"/>
    </p:cViewPr>
  </p:notesTextViewPr>
  <p:sorterViewPr>
    <p:cViewPr>
      <p:scale>
        <a:sx n="66" d="100"/>
        <a:sy n="66" d="100"/>
      </p:scale>
      <p:origin x="0" y="0"/>
    </p:cViewPr>
  </p:sorterViewPr>
  <p:notesViewPr>
    <p:cSldViewPr snapToGrid="0">
      <p:cViewPr varScale="1">
        <p:scale>
          <a:sx n="142" d="100"/>
          <a:sy n="142" d="100"/>
        </p:scale>
        <p:origin x="-54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2.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276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276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276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A0826EC-9934-914A-8CF2-0DC510621A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imes New Roman" charset="0"/>
                <a:ea typeface="ヒラギノ角ゴ Pro W3"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FDD5B663-8205-C84F-998D-539AF34A0035}" type="datetimeFigureOut">
              <a:rPr lang="en-US" altLang="en-US"/>
              <a:pPr>
                <a:defRPr/>
              </a:pPr>
              <a:t>4/18/19</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Times New Roman" charset="0"/>
                <a:ea typeface="ヒラギノ角ゴ Pro W3"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2E17A2B-7027-D045-B9B0-B9A98C3ADF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ヒラギノ角ゴ Pro W3" charset="-128"/>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ヒラギノ角ゴ Pro W3" charset="-128"/>
              </a:defRPr>
            </a:lvl1pPr>
            <a:lvl2pPr marL="742950" indent="-285750">
              <a:spcBef>
                <a:spcPct val="30000"/>
              </a:spcBef>
              <a:defRPr sz="1200">
                <a:solidFill>
                  <a:schemeClr val="tx1"/>
                </a:solidFill>
                <a:latin typeface="Calibri" charset="0"/>
                <a:ea typeface="ヒラギノ角ゴ Pro W3" charset="-128"/>
              </a:defRPr>
            </a:lvl2pPr>
            <a:lvl3pPr marL="1143000" indent="-228600">
              <a:spcBef>
                <a:spcPct val="30000"/>
              </a:spcBef>
              <a:defRPr sz="1200">
                <a:solidFill>
                  <a:schemeClr val="tx1"/>
                </a:solidFill>
                <a:latin typeface="Calibri" charset="0"/>
                <a:ea typeface="ヒラギノ角ゴ Pro W3" charset="-128"/>
              </a:defRPr>
            </a:lvl3pPr>
            <a:lvl4pPr marL="1600200" indent="-228600">
              <a:spcBef>
                <a:spcPct val="30000"/>
              </a:spcBef>
              <a:defRPr sz="1200">
                <a:solidFill>
                  <a:schemeClr val="tx1"/>
                </a:solidFill>
                <a:latin typeface="Calibri" charset="0"/>
                <a:ea typeface="ヒラギノ角ゴ Pro W3" charset="-128"/>
              </a:defRPr>
            </a:lvl4pPr>
            <a:lvl5pPr marL="2057400" indent="-228600">
              <a:spcBef>
                <a:spcPct val="30000"/>
              </a:spcBef>
              <a:defRPr sz="1200">
                <a:solidFill>
                  <a:schemeClr val="tx1"/>
                </a:solidFill>
                <a:latin typeface="Calibri" charset="0"/>
                <a:ea typeface="ヒラギノ角ゴ Pro W3" charset="-128"/>
              </a:defRPr>
            </a:lvl5pPr>
            <a:lvl6pPr marL="2514600" indent="-228600" eaLnBrk="0" fontAlgn="base" hangingPunct="0">
              <a:spcBef>
                <a:spcPct val="30000"/>
              </a:spcBef>
              <a:spcAft>
                <a:spcPct val="0"/>
              </a:spcAft>
              <a:defRPr sz="1200">
                <a:solidFill>
                  <a:schemeClr val="tx1"/>
                </a:solidFill>
                <a:latin typeface="Calibri" charset="0"/>
                <a:ea typeface="ヒラギノ角ゴ Pro W3" charset="-128"/>
              </a:defRPr>
            </a:lvl6pPr>
            <a:lvl7pPr marL="2971800" indent="-228600" eaLnBrk="0" fontAlgn="base" hangingPunct="0">
              <a:spcBef>
                <a:spcPct val="30000"/>
              </a:spcBef>
              <a:spcAft>
                <a:spcPct val="0"/>
              </a:spcAft>
              <a:defRPr sz="1200">
                <a:solidFill>
                  <a:schemeClr val="tx1"/>
                </a:solidFill>
                <a:latin typeface="Calibri" charset="0"/>
                <a:ea typeface="ヒラギノ角ゴ Pro W3" charset="-128"/>
              </a:defRPr>
            </a:lvl7pPr>
            <a:lvl8pPr marL="3429000" indent="-228600" eaLnBrk="0" fontAlgn="base" hangingPunct="0">
              <a:spcBef>
                <a:spcPct val="30000"/>
              </a:spcBef>
              <a:spcAft>
                <a:spcPct val="0"/>
              </a:spcAft>
              <a:defRPr sz="1200">
                <a:solidFill>
                  <a:schemeClr val="tx1"/>
                </a:solidFill>
                <a:latin typeface="Calibri" charset="0"/>
                <a:ea typeface="ヒラギノ角ゴ Pro W3" charset="-128"/>
              </a:defRPr>
            </a:lvl8pPr>
            <a:lvl9pPr marL="3886200" indent="-228600" eaLnBrk="0" fontAlgn="base" hangingPunct="0">
              <a:spcBef>
                <a:spcPct val="30000"/>
              </a:spcBef>
              <a:spcAft>
                <a:spcPct val="0"/>
              </a:spcAft>
              <a:defRPr sz="1200">
                <a:solidFill>
                  <a:schemeClr val="tx1"/>
                </a:solidFill>
                <a:latin typeface="Calibri" charset="0"/>
                <a:ea typeface="ヒラギノ角ゴ Pro W3" charset="-128"/>
              </a:defRPr>
            </a:lvl9pPr>
          </a:lstStyle>
          <a:p>
            <a:pPr>
              <a:spcBef>
                <a:spcPct val="0"/>
              </a:spcBef>
            </a:pPr>
            <a:fld id="{8300933A-EF79-3549-85C3-056474EA8C86}" type="slidenum">
              <a:rPr lang="en-US" altLang="en-US">
                <a:latin typeface="Times New Roman" charset="0"/>
              </a:rPr>
              <a:pPr>
                <a:spcBef>
                  <a:spcPct val="0"/>
                </a:spcBef>
              </a:pPr>
              <a:t>0</a:t>
            </a:fld>
            <a:endParaRPr lang="en-US" alt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4.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8243D"/>
        </a:solidFill>
        <a:effectLst/>
      </p:bgPr>
    </p:bg>
    <p:spTree>
      <p:nvGrpSpPr>
        <p:cNvPr id="1" name=""/>
        <p:cNvGrpSpPr/>
        <p:nvPr/>
      </p:nvGrpSpPr>
      <p:grpSpPr>
        <a:xfrm>
          <a:off x="0" y="0"/>
          <a:ext cx="0" cy="0"/>
          <a:chOff x="0" y="0"/>
          <a:chExt cx="0" cy="0"/>
        </a:xfrm>
      </p:grpSpPr>
      <p:pic>
        <p:nvPicPr>
          <p:cNvPr id="2" name="Picture 5" descr="cureStartsHer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300" y="2814638"/>
            <a:ext cx="10961688"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descr="fh white.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2300" y="5703888"/>
            <a:ext cx="25352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847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3B61"/>
                </a:solidFill>
              </a:defRPr>
            </a:lvl1pPr>
          </a:lstStyle>
          <a:p>
            <a:r>
              <a:rPr lang="en-US" dirty="0"/>
              <a:t>Click to edit Master title style</a:t>
            </a:r>
          </a:p>
        </p:txBody>
      </p:sp>
      <p:sp>
        <p:nvSpPr>
          <p:cNvPr id="6" name="Text Placeholder 5"/>
          <p:cNvSpPr>
            <a:spLocks noGrp="1"/>
          </p:cNvSpPr>
          <p:nvPr>
            <p:ph type="body" sz="quarter" idx="12"/>
          </p:nvPr>
        </p:nvSpPr>
        <p:spPr>
          <a:xfrm>
            <a:off x="611722" y="3713395"/>
            <a:ext cx="3286572" cy="2493733"/>
          </a:xfrm>
        </p:spPr>
        <p:txBody>
          <a:bodyPr spcCol="0"/>
          <a:lstStyle>
            <a:lvl1pPr marL="0" indent="0">
              <a:lnSpc>
                <a:spcPts val="1600"/>
              </a:lnSpc>
              <a:defRPr sz="1400" b="1" baseline="0">
                <a:solidFill>
                  <a:schemeClr val="bg1"/>
                </a:solidFill>
              </a:defRPr>
            </a:lvl1pPr>
            <a:lvl2pPr marL="0" indent="0">
              <a:spcBef>
                <a:spcPts val="900"/>
              </a:spcBef>
              <a:buFont typeface="Arial"/>
              <a:buNone/>
              <a:defRPr sz="1400">
                <a:solidFill>
                  <a:srgbClr val="1C3B61"/>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7" name="Picture Placeholder 6"/>
          <p:cNvSpPr>
            <a:spLocks noGrp="1"/>
          </p:cNvSpPr>
          <p:nvPr>
            <p:ph type="pic" sz="quarter" idx="13"/>
          </p:nvPr>
        </p:nvSpPr>
        <p:spPr>
          <a:xfrm>
            <a:off x="611721" y="1243016"/>
            <a:ext cx="3286571" cy="2257059"/>
          </a:xfrm>
          <a:solidFill>
            <a:srgbClr val="7F7F7F">
              <a:alpha val="11000"/>
            </a:srgbClr>
          </a:solidFill>
        </p:spPr>
        <p:txBody>
          <a:bodyPr bIns="777240" anchor="ctr"/>
          <a:lstStyle>
            <a:lvl1pPr algn="ctr">
              <a:defRPr sz="1200">
                <a:solidFill>
                  <a:srgbClr val="000000"/>
                </a:solidFill>
              </a:defRPr>
            </a:lvl1pPr>
          </a:lstStyle>
          <a:p>
            <a:pPr lvl="0"/>
            <a:r>
              <a:rPr lang="en-US" noProof="0"/>
              <a:t>Drag picture to placeholder or click icon to add</a:t>
            </a:r>
            <a:endParaRPr lang="en-US" noProof="0" dirty="0"/>
          </a:p>
        </p:txBody>
      </p:sp>
      <p:sp>
        <p:nvSpPr>
          <p:cNvPr id="13" name="Picture Placeholder 6"/>
          <p:cNvSpPr>
            <a:spLocks noGrp="1"/>
          </p:cNvSpPr>
          <p:nvPr>
            <p:ph type="pic" sz="quarter" idx="14"/>
          </p:nvPr>
        </p:nvSpPr>
        <p:spPr>
          <a:xfrm>
            <a:off x="4452717" y="1243016"/>
            <a:ext cx="3286571" cy="2257059"/>
          </a:xfrm>
          <a:solidFill>
            <a:srgbClr val="7F7F7F">
              <a:alpha val="11000"/>
            </a:srgbClr>
          </a:solidFill>
        </p:spPr>
        <p:txBody>
          <a:bodyPr bIns="777240" anchor="ctr"/>
          <a:lstStyle>
            <a:lvl1pPr algn="ctr">
              <a:defRPr sz="1200">
                <a:solidFill>
                  <a:srgbClr val="000000"/>
                </a:solidFill>
              </a:defRPr>
            </a:lvl1pPr>
          </a:lstStyle>
          <a:p>
            <a:pPr lvl="0"/>
            <a:r>
              <a:rPr lang="en-US" noProof="0"/>
              <a:t>Drag picture to placeholder or click icon to add</a:t>
            </a:r>
            <a:endParaRPr lang="en-US" noProof="0" dirty="0"/>
          </a:p>
        </p:txBody>
      </p:sp>
      <p:sp>
        <p:nvSpPr>
          <p:cNvPr id="14" name="Picture Placeholder 6"/>
          <p:cNvSpPr>
            <a:spLocks noGrp="1"/>
          </p:cNvSpPr>
          <p:nvPr>
            <p:ph type="pic" sz="quarter" idx="15"/>
          </p:nvPr>
        </p:nvSpPr>
        <p:spPr>
          <a:xfrm>
            <a:off x="8293713" y="1243016"/>
            <a:ext cx="3286571" cy="2257059"/>
          </a:xfrm>
          <a:solidFill>
            <a:srgbClr val="7F7F7F">
              <a:alpha val="11000"/>
            </a:srgbClr>
          </a:solidFill>
        </p:spPr>
        <p:txBody>
          <a:bodyPr bIns="777240" anchor="ctr"/>
          <a:lstStyle>
            <a:lvl1pPr algn="ctr">
              <a:defRPr sz="1200">
                <a:solidFill>
                  <a:srgbClr val="000000"/>
                </a:solidFill>
              </a:defRPr>
            </a:lvl1pPr>
          </a:lstStyle>
          <a:p>
            <a:pPr lvl="0"/>
            <a:r>
              <a:rPr lang="en-US" noProof="0"/>
              <a:t>Drag picture to placeholder or click icon to add</a:t>
            </a:r>
            <a:endParaRPr lang="en-US" noProof="0" dirty="0"/>
          </a:p>
        </p:txBody>
      </p:sp>
      <p:sp>
        <p:nvSpPr>
          <p:cNvPr id="11" name="Text Placeholder 5"/>
          <p:cNvSpPr>
            <a:spLocks noGrp="1"/>
          </p:cNvSpPr>
          <p:nvPr>
            <p:ph type="body" sz="quarter" idx="20"/>
          </p:nvPr>
        </p:nvSpPr>
        <p:spPr>
          <a:xfrm>
            <a:off x="4452719" y="3713395"/>
            <a:ext cx="3286572" cy="2493733"/>
          </a:xfrm>
        </p:spPr>
        <p:txBody>
          <a:bodyPr spcCol="0"/>
          <a:lstStyle>
            <a:lvl1pPr marL="0" indent="0">
              <a:lnSpc>
                <a:spcPts val="1600"/>
              </a:lnSpc>
              <a:defRPr sz="1400" b="1" baseline="0">
                <a:solidFill>
                  <a:schemeClr val="bg1"/>
                </a:solidFill>
              </a:defRPr>
            </a:lvl1pPr>
            <a:lvl2pPr marL="0" indent="0">
              <a:spcBef>
                <a:spcPts val="900"/>
              </a:spcBef>
              <a:buFont typeface="Arial"/>
              <a:buNone/>
              <a:defRPr sz="1400">
                <a:solidFill>
                  <a:srgbClr val="1C3B61"/>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12" name="Text Placeholder 5"/>
          <p:cNvSpPr>
            <a:spLocks noGrp="1"/>
          </p:cNvSpPr>
          <p:nvPr>
            <p:ph type="body" sz="quarter" idx="21"/>
          </p:nvPr>
        </p:nvSpPr>
        <p:spPr>
          <a:xfrm>
            <a:off x="8293715" y="3713395"/>
            <a:ext cx="3286572" cy="2493733"/>
          </a:xfrm>
        </p:spPr>
        <p:txBody>
          <a:bodyPr spcCol="0"/>
          <a:lstStyle>
            <a:lvl1pPr marL="0" indent="0">
              <a:lnSpc>
                <a:spcPts val="1600"/>
              </a:lnSpc>
              <a:defRPr sz="1400" b="1" baseline="0">
                <a:solidFill>
                  <a:schemeClr val="bg1"/>
                </a:solidFill>
              </a:defRPr>
            </a:lvl1pPr>
            <a:lvl2pPr marL="0" indent="0">
              <a:spcBef>
                <a:spcPts val="900"/>
              </a:spcBef>
              <a:buFont typeface="Arial"/>
              <a:buNone/>
              <a:defRPr sz="1400">
                <a:solidFill>
                  <a:srgbClr val="1C3B61"/>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9" name="Rectangle 11"/>
          <p:cNvSpPr>
            <a:spLocks noGrp="1" noChangeArrowheads="1"/>
          </p:cNvSpPr>
          <p:nvPr>
            <p:ph type="ftr" sz="quarter" idx="22"/>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10" name="Rectangle 12"/>
          <p:cNvSpPr>
            <a:spLocks noGrp="1" noChangeArrowheads="1"/>
          </p:cNvSpPr>
          <p:nvPr>
            <p:ph type="sldNum" sz="quarter" idx="23"/>
          </p:nvPr>
        </p:nvSpPr>
        <p:spPr/>
        <p:txBody>
          <a:bodyPr/>
          <a:lstStyle>
            <a:lvl1pPr>
              <a:defRPr/>
            </a:lvl1pPr>
          </a:lstStyle>
          <a:p>
            <a:pPr>
              <a:defRPr/>
            </a:pPr>
            <a:fld id="{03FF6750-391D-F84B-9856-E4D4DDDF6B48}" type="slidenum">
              <a:rPr lang="en-US" altLang="en-US"/>
              <a:pPr>
                <a:defRPr/>
              </a:pPr>
              <a:t>‹#›</a:t>
            </a:fld>
            <a:endParaRPr lang="en-US" altLang="en-US"/>
          </a:p>
        </p:txBody>
      </p:sp>
    </p:spTree>
    <p:extLst>
      <p:ext uri="{BB962C8B-B14F-4D97-AF65-F5344CB8AC3E}">
        <p14:creationId xmlns:p14="http://schemas.microsoft.com/office/powerpoint/2010/main" val="196693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Picture Placeholder 6"/>
          <p:cNvSpPr>
            <a:spLocks noGrp="1"/>
          </p:cNvSpPr>
          <p:nvPr>
            <p:ph type="pic" sz="quarter" idx="13"/>
          </p:nvPr>
        </p:nvSpPr>
        <p:spPr>
          <a:xfrm>
            <a:off x="6312444" y="1243017"/>
            <a:ext cx="5267840" cy="3365847"/>
          </a:xfrm>
          <a:solidFill>
            <a:srgbClr val="7F7F7F">
              <a:alpha val="11000"/>
            </a:srgbClr>
          </a:solidFill>
        </p:spPr>
        <p:txBody>
          <a:bodyPr bIns="777240" anchor="ctr"/>
          <a:lstStyle>
            <a:lvl1pPr algn="ctr">
              <a:defRPr sz="1200">
                <a:solidFill>
                  <a:srgbClr val="000000"/>
                </a:solidFill>
              </a:defRPr>
            </a:lvl1pPr>
          </a:lstStyle>
          <a:p>
            <a:pPr lvl="0"/>
            <a:r>
              <a:rPr lang="en-US" noProof="0"/>
              <a:t>Drag picture to placeholder or click icon to add</a:t>
            </a:r>
            <a:endParaRPr lang="en-US" noProof="0" dirty="0"/>
          </a:p>
        </p:txBody>
      </p:sp>
      <p:sp>
        <p:nvSpPr>
          <p:cNvPr id="19" name="Text Placeholder 5"/>
          <p:cNvSpPr>
            <a:spLocks noGrp="1"/>
          </p:cNvSpPr>
          <p:nvPr>
            <p:ph type="body" sz="quarter" idx="14"/>
          </p:nvPr>
        </p:nvSpPr>
        <p:spPr>
          <a:xfrm>
            <a:off x="611718" y="4817254"/>
            <a:ext cx="5248815" cy="1389875"/>
          </a:xfrm>
        </p:spPr>
        <p:txBody>
          <a:bodyPr spcCol="0"/>
          <a:lstStyle>
            <a:lvl1pPr marL="0" indent="0">
              <a:lnSpc>
                <a:spcPts val="1600"/>
              </a:lnSpc>
              <a:defRPr sz="1400" b="1" baseline="0">
                <a:solidFill>
                  <a:srgbClr val="6FB433"/>
                </a:solidFill>
              </a:defRPr>
            </a:lvl1pPr>
            <a:lvl2pPr marL="0" indent="0">
              <a:spcBef>
                <a:spcPts val="900"/>
              </a:spcBef>
              <a:buFont typeface="Arial"/>
              <a:buNone/>
              <a:defRPr sz="1400">
                <a:solidFill>
                  <a:srgbClr val="1C3B61"/>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20" name="Picture Placeholder 6"/>
          <p:cNvSpPr>
            <a:spLocks noGrp="1"/>
          </p:cNvSpPr>
          <p:nvPr>
            <p:ph type="pic" sz="quarter" idx="15"/>
          </p:nvPr>
        </p:nvSpPr>
        <p:spPr>
          <a:xfrm>
            <a:off x="611717" y="1243017"/>
            <a:ext cx="5267840" cy="3365847"/>
          </a:xfrm>
          <a:solidFill>
            <a:srgbClr val="7F7F7F">
              <a:alpha val="11000"/>
            </a:srgbClr>
          </a:solidFill>
        </p:spPr>
        <p:txBody>
          <a:bodyPr bIns="777240" anchor="ctr"/>
          <a:lstStyle>
            <a:lvl1pPr algn="ctr">
              <a:defRPr sz="1200">
                <a:solidFill>
                  <a:srgbClr val="000000"/>
                </a:solidFill>
              </a:defRPr>
            </a:lvl1pPr>
          </a:lstStyle>
          <a:p>
            <a:pPr lvl="0"/>
            <a:r>
              <a:rPr lang="en-US" noProof="0"/>
              <a:t>Drag picture to placeholder or click icon to add</a:t>
            </a:r>
            <a:endParaRPr lang="en-US" noProof="0" dirty="0"/>
          </a:p>
        </p:txBody>
      </p:sp>
      <p:sp>
        <p:nvSpPr>
          <p:cNvPr id="10" name="Text Placeholder 5"/>
          <p:cNvSpPr>
            <a:spLocks noGrp="1"/>
          </p:cNvSpPr>
          <p:nvPr>
            <p:ph type="body" sz="quarter" idx="18"/>
          </p:nvPr>
        </p:nvSpPr>
        <p:spPr>
          <a:xfrm>
            <a:off x="6331474" y="4817254"/>
            <a:ext cx="5248815" cy="1389875"/>
          </a:xfrm>
        </p:spPr>
        <p:txBody>
          <a:bodyPr spcCol="0"/>
          <a:lstStyle>
            <a:lvl1pPr marL="0" indent="0">
              <a:lnSpc>
                <a:spcPts val="1600"/>
              </a:lnSpc>
              <a:defRPr sz="1400" b="1" baseline="0">
                <a:solidFill>
                  <a:srgbClr val="6FB433"/>
                </a:solidFill>
              </a:defRPr>
            </a:lvl1pPr>
            <a:lvl2pPr marL="0" indent="0">
              <a:spcBef>
                <a:spcPts val="900"/>
              </a:spcBef>
              <a:buFont typeface="Arial"/>
              <a:buNone/>
              <a:defRPr sz="1400">
                <a:solidFill>
                  <a:srgbClr val="1C3B61"/>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8" name="Rectangle 11"/>
          <p:cNvSpPr>
            <a:spLocks noGrp="1" noChangeArrowheads="1"/>
          </p:cNvSpPr>
          <p:nvPr>
            <p:ph type="ftr" sz="quarter" idx="19"/>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9" name="Rectangle 12"/>
          <p:cNvSpPr>
            <a:spLocks noGrp="1" noChangeArrowheads="1"/>
          </p:cNvSpPr>
          <p:nvPr>
            <p:ph type="sldNum" sz="quarter" idx="20"/>
          </p:nvPr>
        </p:nvSpPr>
        <p:spPr/>
        <p:txBody>
          <a:bodyPr/>
          <a:lstStyle>
            <a:lvl1pPr>
              <a:defRPr/>
            </a:lvl1pPr>
          </a:lstStyle>
          <a:p>
            <a:pPr>
              <a:defRPr/>
            </a:pPr>
            <a:fld id="{E18446E7-4F43-614C-BA4C-A85049FA1562}" type="slidenum">
              <a:rPr lang="en-US" altLang="en-US"/>
              <a:pPr>
                <a:defRPr/>
              </a:pPr>
              <a:t>‹#›</a:t>
            </a:fld>
            <a:endParaRPr lang="en-US" altLang="en-US"/>
          </a:p>
        </p:txBody>
      </p:sp>
    </p:spTree>
    <p:extLst>
      <p:ext uri="{BB962C8B-B14F-4D97-AF65-F5344CB8AC3E}">
        <p14:creationId xmlns:p14="http://schemas.microsoft.com/office/powerpoint/2010/main" val="2131389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Break Slide">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lvl1pPr>
              <a:defRPr baseline="0"/>
            </a:lvl1pPr>
          </a:lstStyle>
          <a:p>
            <a:r>
              <a:rPr lang="en-US"/>
              <a:t>Click to edit Master title style</a:t>
            </a:r>
            <a:endParaRPr lang="en-US" dirty="0"/>
          </a:p>
        </p:txBody>
      </p:sp>
      <p:sp>
        <p:nvSpPr>
          <p:cNvPr id="3" name="Rectangle 11"/>
          <p:cNvSpPr>
            <a:spLocks noGrp="1" noChangeArrowheads="1"/>
          </p:cNvSpPr>
          <p:nvPr>
            <p:ph type="ftr" sz="quarter" idx="10"/>
          </p:nvPr>
        </p:nvSpPr>
        <p:spPr>
          <a:ln/>
        </p:spPr>
        <p:txBody>
          <a:bodyPr/>
          <a:lstStyle>
            <a:lvl1pPr>
              <a:defRPr/>
            </a:lvl1pPr>
          </a:lstStyle>
          <a:p>
            <a:pPr>
              <a:defRPr/>
            </a:pPr>
            <a:r>
              <a:rPr lang="en-US" altLang="en-US"/>
              <a:t>© Fred Hutchinson Cancer Research Center </a:t>
            </a:r>
          </a:p>
        </p:txBody>
      </p:sp>
      <p:sp>
        <p:nvSpPr>
          <p:cNvPr id="4" name="Rectangle 12"/>
          <p:cNvSpPr>
            <a:spLocks noGrp="1" noChangeArrowheads="1"/>
          </p:cNvSpPr>
          <p:nvPr>
            <p:ph type="sldNum" sz="quarter" idx="11"/>
          </p:nvPr>
        </p:nvSpPr>
        <p:spPr>
          <a:ln/>
        </p:spPr>
        <p:txBody>
          <a:bodyPr/>
          <a:lstStyle>
            <a:lvl1pPr>
              <a:defRPr/>
            </a:lvl1pPr>
          </a:lstStyle>
          <a:p>
            <a:pPr>
              <a:defRPr/>
            </a:pPr>
            <a:fld id="{438319A4-250C-5C4E-8893-37CE61B211C8}" type="slidenum">
              <a:rPr lang="en-US" altLang="en-US"/>
              <a:pPr>
                <a:defRPr/>
              </a:pPr>
              <a:t>‹#›</a:t>
            </a:fld>
            <a:endParaRPr lang="en-US" altLang="en-US"/>
          </a:p>
        </p:txBody>
      </p:sp>
    </p:spTree>
    <p:extLst>
      <p:ext uri="{BB962C8B-B14F-4D97-AF65-F5344CB8AC3E}">
        <p14:creationId xmlns:p14="http://schemas.microsoft.com/office/powerpoint/2010/main" val="58191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hoto Break Slide 1">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marR="0" indent="0" algn="l" defTabSz="914377" rtl="0" eaLnBrk="0" fontAlgn="base" latinLnBrk="0" hangingPunct="0">
              <a:lnSpc>
                <a:spcPct val="100000"/>
              </a:lnSpc>
              <a:spcBef>
                <a:spcPct val="0"/>
              </a:spcBef>
              <a:spcAft>
                <a:spcPct val="0"/>
              </a:spcAft>
              <a:buClrTx/>
              <a:buSzTx/>
              <a:buFontTx/>
              <a:buNone/>
              <a:tabLs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pPr>
              <a:defRPr/>
            </a:pPr>
            <a:r>
              <a:rPr lang="en-US" altLang="en-US"/>
              <a:t>© Fred Hutchinson Cancer Research Center </a:t>
            </a:r>
          </a:p>
        </p:txBody>
      </p:sp>
      <p:sp>
        <p:nvSpPr>
          <p:cNvPr id="4" name="Slide Number Placeholder 3"/>
          <p:cNvSpPr>
            <a:spLocks noGrp="1"/>
          </p:cNvSpPr>
          <p:nvPr>
            <p:ph type="sldNum" sz="quarter" idx="11"/>
          </p:nvPr>
        </p:nvSpPr>
        <p:spPr/>
        <p:txBody>
          <a:bodyPr/>
          <a:lstStyle>
            <a:lvl1pPr>
              <a:defRPr/>
            </a:lvl1pPr>
          </a:lstStyle>
          <a:p>
            <a:pPr>
              <a:defRPr/>
            </a:pPr>
            <a:fld id="{A4E186BA-4E44-1D4D-9D9A-4C19B7D7B1F8}" type="slidenum">
              <a:rPr lang="en-US" altLang="en-US"/>
              <a:pPr>
                <a:defRPr/>
              </a:pPr>
              <a:t>‹#›</a:t>
            </a:fld>
            <a:endParaRPr lang="en-US" altLang="en-US"/>
          </a:p>
        </p:txBody>
      </p:sp>
    </p:spTree>
    <p:extLst>
      <p:ext uri="{BB962C8B-B14F-4D97-AF65-F5344CB8AC3E}">
        <p14:creationId xmlns:p14="http://schemas.microsoft.com/office/powerpoint/2010/main" val="92694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18243D"/>
        </a:solidFill>
        <a:effectLst/>
      </p:bgPr>
    </p:bg>
    <p:spTree>
      <p:nvGrpSpPr>
        <p:cNvPr id="1" name=""/>
        <p:cNvGrpSpPr/>
        <p:nvPr/>
      </p:nvGrpSpPr>
      <p:grpSpPr>
        <a:xfrm>
          <a:off x="0" y="0"/>
          <a:ext cx="0" cy="0"/>
          <a:chOff x="0" y="0"/>
          <a:chExt cx="0" cy="0"/>
        </a:xfrm>
      </p:grpSpPr>
      <p:pic>
        <p:nvPicPr>
          <p:cNvPr id="2" name="Picture 6" descr="thank you.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1175" y="2825750"/>
            <a:ext cx="61087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fredhutch org.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55225" y="6027738"/>
            <a:ext cx="138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h white.eps"/>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2300" y="5703888"/>
            <a:ext cx="25352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995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18243D"/>
        </a:solidFill>
        <a:effectLst/>
      </p:bgPr>
    </p:bg>
    <p:spTree>
      <p:nvGrpSpPr>
        <p:cNvPr id="1" name=""/>
        <p:cNvGrpSpPr/>
        <p:nvPr/>
      </p:nvGrpSpPr>
      <p:grpSpPr>
        <a:xfrm>
          <a:off x="0" y="0"/>
          <a:ext cx="0" cy="0"/>
          <a:chOff x="0" y="0"/>
          <a:chExt cx="0" cy="0"/>
        </a:xfrm>
      </p:grpSpPr>
      <p:pic>
        <p:nvPicPr>
          <p:cNvPr id="2" name="Picture 6" descr="thank you.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1175" y="2825750"/>
            <a:ext cx="61087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fredhutch org.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55225" y="6027738"/>
            <a:ext cx="138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h white.eps"/>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2300" y="5703888"/>
            <a:ext cx="25352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09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5" descr="fh vert.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4888" y="1398588"/>
            <a:ext cx="5121275"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03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 name="Picture 6" descr="fh white.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2300" y="5703888"/>
            <a:ext cx="25352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0"/>
          <p:cNvSpPr>
            <a:spLocks noGrp="1"/>
          </p:cNvSpPr>
          <p:nvPr>
            <p:ph type="body" sz="quarter" idx="10"/>
          </p:nvPr>
        </p:nvSpPr>
        <p:spPr>
          <a:xfrm>
            <a:off x="609603" y="578537"/>
            <a:ext cx="10970684" cy="1938301"/>
          </a:xfrm>
        </p:spPr>
        <p:txBody>
          <a:bodyPr/>
          <a:lstStyle>
            <a:lvl1pPr marL="0" indent="0">
              <a:buNone/>
              <a:defRPr sz="6000" b="1" baseline="0"/>
            </a:lvl1pPr>
            <a:lvl2pPr marL="91438" indent="0">
              <a:spcBef>
                <a:spcPts val="0"/>
              </a:spcBef>
              <a:buNone/>
              <a:defRPr sz="2400"/>
            </a:lvl2pPr>
            <a:lvl3pPr marL="914377" indent="0">
              <a:buNone/>
              <a:defRPr sz="2400"/>
            </a:lvl3pPr>
            <a:lvl4pPr marL="1371566" indent="0">
              <a:buNone/>
              <a:defRPr sz="2400"/>
            </a:lvl4pPr>
            <a:lvl5pPr marL="1828754" indent="0">
              <a:buNone/>
              <a:defRPr sz="24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7276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ext Placeholder 10"/>
          <p:cNvSpPr>
            <a:spLocks noGrp="1"/>
          </p:cNvSpPr>
          <p:nvPr>
            <p:ph type="body" sz="quarter" idx="10"/>
          </p:nvPr>
        </p:nvSpPr>
        <p:spPr>
          <a:xfrm>
            <a:off x="609603" y="578537"/>
            <a:ext cx="10970684" cy="1938301"/>
          </a:xfrm>
        </p:spPr>
        <p:txBody>
          <a:bodyPr/>
          <a:lstStyle>
            <a:lvl1pPr marL="0" indent="0">
              <a:buNone/>
              <a:defRPr sz="6000" b="1" baseline="0"/>
            </a:lvl1pPr>
            <a:lvl2pPr marL="91438" indent="0">
              <a:spcBef>
                <a:spcPts val="0"/>
              </a:spcBef>
              <a:buNone/>
              <a:defRPr sz="2400"/>
            </a:lvl2pPr>
            <a:lvl3pPr marL="914377" indent="0">
              <a:buNone/>
              <a:defRPr sz="2400"/>
            </a:lvl3pPr>
            <a:lvl4pPr marL="1371566" indent="0">
              <a:buNone/>
              <a:defRPr sz="2400"/>
            </a:lvl4pPr>
            <a:lvl5pPr marL="1828754" indent="0">
              <a:buNone/>
              <a:defRPr sz="2400"/>
            </a:lvl5pPr>
          </a:lstStyle>
          <a:p>
            <a:pPr lvl="0"/>
            <a:r>
              <a:rPr lang="en-US"/>
              <a:t>Click to edit Master text styles</a:t>
            </a:r>
          </a:p>
          <a:p>
            <a:pPr lvl="1"/>
            <a:r>
              <a:rPr lang="en-US"/>
              <a:t>Second level</a:t>
            </a:r>
          </a:p>
        </p:txBody>
      </p:sp>
      <p:sp>
        <p:nvSpPr>
          <p:cNvPr id="3" name="Rectangle 11"/>
          <p:cNvSpPr>
            <a:spLocks noGrp="1" noChangeArrowheads="1"/>
          </p:cNvSpPr>
          <p:nvPr>
            <p:ph type="ftr" sz="quarter" idx="11"/>
          </p:nvPr>
        </p:nvSpPr>
        <p:spPr>
          <a:ln/>
        </p:spPr>
        <p:txBody>
          <a:bodyPr/>
          <a:lstStyle>
            <a:lvl1pPr>
              <a:defRPr/>
            </a:lvl1pPr>
          </a:lstStyle>
          <a:p>
            <a:pPr>
              <a:defRPr/>
            </a:pPr>
            <a:r>
              <a:rPr lang="en-US" altLang="en-US"/>
              <a:t>© Fred Hutchinson Cancer Research Center </a:t>
            </a:r>
          </a:p>
        </p:txBody>
      </p:sp>
      <p:sp>
        <p:nvSpPr>
          <p:cNvPr id="4" name="Rectangle 12"/>
          <p:cNvSpPr>
            <a:spLocks noGrp="1" noChangeArrowheads="1"/>
          </p:cNvSpPr>
          <p:nvPr>
            <p:ph type="sldNum" sz="quarter" idx="12"/>
          </p:nvPr>
        </p:nvSpPr>
        <p:spPr>
          <a:ln/>
        </p:spPr>
        <p:txBody>
          <a:bodyPr/>
          <a:lstStyle>
            <a:lvl1pPr>
              <a:defRPr/>
            </a:lvl1pPr>
          </a:lstStyle>
          <a:p>
            <a:pPr>
              <a:defRPr/>
            </a:pPr>
            <a:fld id="{FD456BD0-59DF-D54A-9B8B-13F81D2E85E2}" type="slidenum">
              <a:rPr lang="en-US" altLang="en-US"/>
              <a:pPr>
                <a:defRPr/>
              </a:pPr>
              <a:t>‹#›</a:t>
            </a:fld>
            <a:endParaRPr lang="en-US" altLang="en-US"/>
          </a:p>
        </p:txBody>
      </p:sp>
    </p:spTree>
    <p:extLst>
      <p:ext uri="{BB962C8B-B14F-4D97-AF65-F5344CB8AC3E}">
        <p14:creationId xmlns:p14="http://schemas.microsoft.com/office/powerpoint/2010/main" val="1571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lvl1pPr>
              <a:defRPr baseline="0">
                <a:solidFill>
                  <a:srgbClr val="1C3B61"/>
                </a:solidFill>
              </a:defRPr>
            </a:lvl1pPr>
          </a:lstStyle>
          <a:p>
            <a:r>
              <a:rPr lang="en-US" dirty="0"/>
              <a:t>Click to edit Master title style</a:t>
            </a:r>
          </a:p>
        </p:txBody>
      </p:sp>
      <p:sp>
        <p:nvSpPr>
          <p:cNvPr id="14" name="Text Placeholder 13"/>
          <p:cNvSpPr>
            <a:spLocks noGrp="1"/>
          </p:cNvSpPr>
          <p:nvPr>
            <p:ph type="body" sz="quarter" idx="13"/>
          </p:nvPr>
        </p:nvSpPr>
        <p:spPr>
          <a:xfrm>
            <a:off x="610656" y="1261872"/>
            <a:ext cx="10967515" cy="5029200"/>
          </a:xfrm>
        </p:spPr>
        <p:txBody>
          <a:bodyPr/>
          <a:lstStyle>
            <a:lvl1pPr marL="0" indent="0">
              <a:defRPr>
                <a:solidFill>
                  <a:srgbClr val="1C3B61"/>
                </a:solidFill>
              </a:defRPr>
            </a:lvl1pPr>
            <a:lvl2pPr marL="117472" indent="-117472">
              <a:spcBef>
                <a:spcPts val="984"/>
              </a:spcBef>
              <a:buClrTx/>
              <a:buSzPct val="100000"/>
              <a:defRPr sz="1600" i="1" baseline="0">
                <a:solidFill>
                  <a:srgbClr val="1C3B61"/>
                </a:solidFill>
              </a:defRPr>
            </a:lvl2pPr>
          </a:lstStyle>
          <a:p>
            <a:pPr lvl="0"/>
            <a:r>
              <a:rPr lang="en-US" dirty="0"/>
              <a:t>Click to edit Master text styles</a:t>
            </a:r>
          </a:p>
          <a:p>
            <a:pPr lvl="1"/>
            <a:r>
              <a:rPr lang="en-US" dirty="0"/>
              <a:t>Second level</a:t>
            </a:r>
          </a:p>
        </p:txBody>
      </p:sp>
      <p:sp>
        <p:nvSpPr>
          <p:cNvPr id="4" name="Rectangle 11"/>
          <p:cNvSpPr>
            <a:spLocks noGrp="1" noChangeArrowheads="1"/>
          </p:cNvSpPr>
          <p:nvPr>
            <p:ph type="ftr" sz="quarter" idx="14"/>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5" name="Rectangle 12"/>
          <p:cNvSpPr>
            <a:spLocks noGrp="1" noChangeArrowheads="1"/>
          </p:cNvSpPr>
          <p:nvPr>
            <p:ph type="sldNum" sz="quarter" idx="15"/>
          </p:nvPr>
        </p:nvSpPr>
        <p:spPr/>
        <p:txBody>
          <a:bodyPr/>
          <a:lstStyle>
            <a:lvl1pPr>
              <a:defRPr/>
            </a:lvl1pPr>
          </a:lstStyle>
          <a:p>
            <a:pPr>
              <a:defRPr/>
            </a:pPr>
            <a:fld id="{FF693525-F971-3A4D-B797-FE7E0415A4FE}" type="slidenum">
              <a:rPr lang="en-US" altLang="en-US"/>
              <a:pPr>
                <a:defRPr/>
              </a:pPr>
              <a:t>‹#›</a:t>
            </a:fld>
            <a:endParaRPr lang="en-US" altLang="en-US"/>
          </a:p>
        </p:txBody>
      </p:sp>
    </p:spTree>
    <p:extLst>
      <p:ext uri="{BB962C8B-B14F-4D97-AF65-F5344CB8AC3E}">
        <p14:creationId xmlns:p14="http://schemas.microsoft.com/office/powerpoint/2010/main" val="206246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3B61"/>
                </a:solidFill>
              </a:defRPr>
            </a:lvl1pPr>
          </a:lstStyle>
          <a:p>
            <a:r>
              <a:rPr lang="en-US" dirty="0"/>
              <a:t>Click to edit Master title style</a:t>
            </a:r>
          </a:p>
        </p:txBody>
      </p:sp>
      <p:sp>
        <p:nvSpPr>
          <p:cNvPr id="6" name="Text Placeholder 5"/>
          <p:cNvSpPr>
            <a:spLocks noGrp="1"/>
          </p:cNvSpPr>
          <p:nvPr>
            <p:ph type="body" sz="quarter" idx="12"/>
          </p:nvPr>
        </p:nvSpPr>
        <p:spPr>
          <a:xfrm>
            <a:off x="611721" y="1261872"/>
            <a:ext cx="10970679" cy="4846320"/>
          </a:xfrm>
        </p:spPr>
        <p:txBody>
          <a:bodyPr/>
          <a:lstStyle>
            <a:lvl1pPr marL="0" indent="0">
              <a:spcBef>
                <a:spcPts val="600"/>
              </a:spcBef>
              <a:defRPr>
                <a:solidFill>
                  <a:srgbClr val="1C3B61"/>
                </a:solidFill>
              </a:defRPr>
            </a:lvl1pPr>
            <a:lvl2pPr marL="579424" indent="-118869">
              <a:spcBef>
                <a:spcPts val="600"/>
              </a:spcBef>
              <a:spcAft>
                <a:spcPts val="900"/>
              </a:spcAft>
              <a:buFont typeface="Arial"/>
              <a:buChar char="•"/>
              <a:defRPr sz="1800" baseline="0">
                <a:solidFill>
                  <a:srgbClr val="1C3B61"/>
                </a:solidFill>
              </a:defRPr>
            </a:lvl2pPr>
            <a:lvl3pPr marL="685783" indent="-111123">
              <a:spcBef>
                <a:spcPts val="300"/>
              </a:spcBef>
              <a:buFont typeface="Lucida Grande"/>
              <a:buChar char="-"/>
              <a:defRPr sz="1400">
                <a:solidFill>
                  <a:srgbClr val="1C3B61"/>
                </a:solidFill>
              </a:defRPr>
            </a:lvl3pPr>
          </a:lstStyle>
          <a:p>
            <a:pPr lvl="0"/>
            <a:r>
              <a:rPr lang="en-US" dirty="0"/>
              <a:t>Click to edit Master text styles</a:t>
            </a:r>
          </a:p>
          <a:p>
            <a:pPr lvl="1"/>
            <a:r>
              <a:rPr lang="en-US" dirty="0"/>
              <a:t>Second level</a:t>
            </a:r>
          </a:p>
          <a:p>
            <a:pPr lvl="2"/>
            <a:r>
              <a:rPr lang="en-US" dirty="0"/>
              <a:t>Third level</a:t>
            </a:r>
          </a:p>
        </p:txBody>
      </p:sp>
      <p:sp>
        <p:nvSpPr>
          <p:cNvPr id="4" name="Rectangle 11"/>
          <p:cNvSpPr>
            <a:spLocks noGrp="1" noChangeArrowheads="1"/>
          </p:cNvSpPr>
          <p:nvPr>
            <p:ph type="ftr" sz="quarter" idx="13"/>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5" name="Rectangle 12"/>
          <p:cNvSpPr>
            <a:spLocks noGrp="1" noChangeArrowheads="1"/>
          </p:cNvSpPr>
          <p:nvPr>
            <p:ph type="sldNum" sz="quarter" idx="14"/>
          </p:nvPr>
        </p:nvSpPr>
        <p:spPr/>
        <p:txBody>
          <a:bodyPr/>
          <a:lstStyle>
            <a:lvl1pPr>
              <a:defRPr/>
            </a:lvl1pPr>
          </a:lstStyle>
          <a:p>
            <a:pPr>
              <a:defRPr/>
            </a:pPr>
            <a:fld id="{5B4A2B0A-B7EB-0F46-89D7-FF32C257E51A}" type="slidenum">
              <a:rPr lang="en-US" altLang="en-US"/>
              <a:pPr>
                <a:defRPr/>
              </a:pPr>
              <a:t>‹#›</a:t>
            </a:fld>
            <a:endParaRPr lang="en-US" altLang="en-US"/>
          </a:p>
        </p:txBody>
      </p:sp>
    </p:spTree>
    <p:extLst>
      <p:ext uri="{BB962C8B-B14F-4D97-AF65-F5344CB8AC3E}">
        <p14:creationId xmlns:p14="http://schemas.microsoft.com/office/powerpoint/2010/main" val="131323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3B61"/>
                </a:solidFill>
              </a:defRPr>
            </a:lvl1pPr>
          </a:lstStyle>
          <a:p>
            <a:r>
              <a:rPr lang="en-US" dirty="0"/>
              <a:t>Click to edit Master title style</a:t>
            </a:r>
          </a:p>
        </p:txBody>
      </p:sp>
      <p:sp>
        <p:nvSpPr>
          <p:cNvPr id="6" name="Text Placeholder 5"/>
          <p:cNvSpPr>
            <a:spLocks noGrp="1"/>
          </p:cNvSpPr>
          <p:nvPr>
            <p:ph type="body" sz="quarter" idx="12"/>
          </p:nvPr>
        </p:nvSpPr>
        <p:spPr>
          <a:xfrm>
            <a:off x="611716" y="1261872"/>
            <a:ext cx="10968568" cy="4846320"/>
          </a:xfrm>
        </p:spPr>
        <p:txBody>
          <a:bodyPr numCol="2" spcCol="457200"/>
          <a:lstStyle>
            <a:lvl1pPr marL="0" indent="0">
              <a:defRPr baseline="0">
                <a:solidFill>
                  <a:srgbClr val="1C3B61"/>
                </a:solidFill>
              </a:defRPr>
            </a:lvl1pPr>
            <a:lvl2pPr marL="115885" indent="-118869">
              <a:spcBef>
                <a:spcPts val="900"/>
              </a:spcBef>
              <a:buFont typeface="Arial"/>
              <a:buChar char="•"/>
              <a:defRPr sz="1800">
                <a:solidFill>
                  <a:srgbClr val="1C3B61"/>
                </a:solidFill>
              </a:defRPr>
            </a:lvl2pPr>
            <a:lvl3pPr marL="279393" indent="-111123">
              <a:buFont typeface="Lucida Grande"/>
              <a:buChar char="-"/>
              <a:defRPr sz="1400" baseline="0">
                <a:solidFill>
                  <a:srgbClr val="1C3B61"/>
                </a:solidFill>
              </a:defRPr>
            </a:lvl3pPr>
          </a:lstStyle>
          <a:p>
            <a:pPr lvl="0"/>
            <a:r>
              <a:rPr lang="en-US" dirty="0"/>
              <a:t>Click to edit Master text styles</a:t>
            </a:r>
          </a:p>
          <a:p>
            <a:pPr lvl="1"/>
            <a:r>
              <a:rPr lang="en-US" dirty="0"/>
              <a:t>Second level</a:t>
            </a:r>
          </a:p>
          <a:p>
            <a:pPr lvl="2"/>
            <a:r>
              <a:rPr lang="en-US" dirty="0"/>
              <a:t>Third level</a:t>
            </a:r>
          </a:p>
        </p:txBody>
      </p:sp>
      <p:sp>
        <p:nvSpPr>
          <p:cNvPr id="4" name="Rectangle 11"/>
          <p:cNvSpPr>
            <a:spLocks noGrp="1" noChangeArrowheads="1"/>
          </p:cNvSpPr>
          <p:nvPr>
            <p:ph type="ftr" sz="quarter" idx="13"/>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5" name="Rectangle 12"/>
          <p:cNvSpPr>
            <a:spLocks noGrp="1" noChangeArrowheads="1"/>
          </p:cNvSpPr>
          <p:nvPr>
            <p:ph type="sldNum" sz="quarter" idx="14"/>
          </p:nvPr>
        </p:nvSpPr>
        <p:spPr/>
        <p:txBody>
          <a:bodyPr/>
          <a:lstStyle>
            <a:lvl1pPr>
              <a:defRPr/>
            </a:lvl1pPr>
          </a:lstStyle>
          <a:p>
            <a:pPr>
              <a:defRPr/>
            </a:pPr>
            <a:fld id="{F25E755D-EA8C-3A4C-AADB-2A8C53FA15C6}" type="slidenum">
              <a:rPr lang="en-US" altLang="en-US"/>
              <a:pPr>
                <a:defRPr/>
              </a:pPr>
              <a:t>‹#›</a:t>
            </a:fld>
            <a:endParaRPr lang="en-US" altLang="en-US"/>
          </a:p>
        </p:txBody>
      </p:sp>
    </p:spTree>
    <p:extLst>
      <p:ext uri="{BB962C8B-B14F-4D97-AF65-F5344CB8AC3E}">
        <p14:creationId xmlns:p14="http://schemas.microsoft.com/office/powerpoint/2010/main" val="190404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3B61"/>
                </a:solidFill>
              </a:defRPr>
            </a:lvl1pPr>
          </a:lstStyle>
          <a:p>
            <a:r>
              <a:rPr lang="en-US" dirty="0"/>
              <a:t>Click to edit Master title style</a:t>
            </a:r>
          </a:p>
        </p:txBody>
      </p:sp>
      <p:sp>
        <p:nvSpPr>
          <p:cNvPr id="6" name="Text Placeholder 5"/>
          <p:cNvSpPr>
            <a:spLocks noGrp="1"/>
          </p:cNvSpPr>
          <p:nvPr>
            <p:ph type="body" sz="quarter" idx="12"/>
          </p:nvPr>
        </p:nvSpPr>
        <p:spPr>
          <a:xfrm>
            <a:off x="6093888" y="1261872"/>
            <a:ext cx="5486401" cy="4846320"/>
          </a:xfrm>
        </p:spPr>
        <p:txBody>
          <a:bodyPr spcCol="0"/>
          <a:lstStyle>
            <a:lvl1pPr marL="0" indent="0">
              <a:lnSpc>
                <a:spcPts val="2000"/>
              </a:lnSpc>
              <a:defRPr sz="1800" baseline="0">
                <a:solidFill>
                  <a:srgbClr val="1C3B61"/>
                </a:solidFill>
              </a:defRPr>
            </a:lvl1pPr>
            <a:lvl2pPr marL="115885" indent="-118869">
              <a:spcBef>
                <a:spcPts val="900"/>
              </a:spcBef>
              <a:buSzPct val="100000"/>
              <a:buFont typeface="Lucida Grande"/>
              <a:buChar char="-"/>
              <a:defRPr sz="1400">
                <a:solidFill>
                  <a:srgbClr val="1C3B61"/>
                </a:solidFill>
              </a:defRPr>
            </a:lvl2pPr>
            <a:lvl3pPr marL="222245" indent="-222245">
              <a:buFont typeface="Lucida Grande"/>
              <a:buChar char="-"/>
              <a:defRPr sz="1400" baseline="0"/>
            </a:lvl3pPr>
          </a:lstStyle>
          <a:p>
            <a:pPr lvl="0"/>
            <a:r>
              <a:rPr lang="en-US" dirty="0"/>
              <a:t>Click to edit Master text styles</a:t>
            </a:r>
          </a:p>
          <a:p>
            <a:pPr lvl="1"/>
            <a:r>
              <a:rPr lang="en-US" dirty="0"/>
              <a:t>Second level</a:t>
            </a:r>
          </a:p>
        </p:txBody>
      </p:sp>
      <p:sp>
        <p:nvSpPr>
          <p:cNvPr id="7" name="Picture Placeholder 6"/>
          <p:cNvSpPr>
            <a:spLocks noGrp="1"/>
          </p:cNvSpPr>
          <p:nvPr>
            <p:ph type="pic" sz="quarter" idx="13"/>
          </p:nvPr>
        </p:nvSpPr>
        <p:spPr>
          <a:xfrm>
            <a:off x="611720" y="1243017"/>
            <a:ext cx="5020483" cy="4885805"/>
          </a:xfrm>
          <a:solidFill>
            <a:schemeClr val="accent6">
              <a:lumMod val="50000"/>
              <a:alpha val="11000"/>
            </a:schemeClr>
          </a:solidFill>
        </p:spPr>
        <p:txBody>
          <a:bodyPr bIns="777240" anchor="ctr"/>
          <a:lstStyle>
            <a:lvl1pPr algn="ctr">
              <a:defRPr sz="1200">
                <a:solidFill>
                  <a:schemeClr val="accent4"/>
                </a:solidFill>
              </a:defRPr>
            </a:lvl1pPr>
          </a:lstStyle>
          <a:p>
            <a:pPr lvl="0"/>
            <a:r>
              <a:rPr lang="en-US" noProof="0" dirty="0"/>
              <a:t>Drag picture to placeholder or click icon to add</a:t>
            </a:r>
          </a:p>
        </p:txBody>
      </p:sp>
      <p:sp>
        <p:nvSpPr>
          <p:cNvPr id="5" name="Rectangle 11"/>
          <p:cNvSpPr>
            <a:spLocks noGrp="1" noChangeArrowheads="1"/>
          </p:cNvSpPr>
          <p:nvPr>
            <p:ph type="ftr" sz="quarter" idx="14"/>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8" name="Rectangle 12"/>
          <p:cNvSpPr>
            <a:spLocks noGrp="1" noChangeArrowheads="1"/>
          </p:cNvSpPr>
          <p:nvPr>
            <p:ph type="sldNum" sz="quarter" idx="15"/>
          </p:nvPr>
        </p:nvSpPr>
        <p:spPr/>
        <p:txBody>
          <a:bodyPr/>
          <a:lstStyle>
            <a:lvl1pPr>
              <a:defRPr/>
            </a:lvl1pPr>
          </a:lstStyle>
          <a:p>
            <a:pPr>
              <a:defRPr/>
            </a:pPr>
            <a:fld id="{BB57E3A9-4130-F540-9D20-7CD664C6CEA7}" type="slidenum">
              <a:rPr lang="en-US" altLang="en-US"/>
              <a:pPr>
                <a:defRPr/>
              </a:pPr>
              <a:t>‹#›</a:t>
            </a:fld>
            <a:endParaRPr lang="en-US" altLang="en-US"/>
          </a:p>
        </p:txBody>
      </p:sp>
    </p:spTree>
    <p:extLst>
      <p:ext uri="{BB962C8B-B14F-4D97-AF65-F5344CB8AC3E}">
        <p14:creationId xmlns:p14="http://schemas.microsoft.com/office/powerpoint/2010/main" val="16471131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8.xml"/><Relationship Id="rId7"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8.emf"/><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611188" y="141288"/>
            <a:ext cx="10966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US" altLang="x-none"/>
              <a:t>Click to edit Master title style</a:t>
            </a:r>
          </a:p>
        </p:txBody>
      </p:sp>
      <p:sp>
        <p:nvSpPr>
          <p:cNvPr id="1027" name="Rectangle 9"/>
          <p:cNvSpPr>
            <a:spLocks noGrp="1" noChangeArrowheads="1"/>
          </p:cNvSpPr>
          <p:nvPr>
            <p:ph type="body" idx="1"/>
          </p:nvPr>
        </p:nvSpPr>
        <p:spPr bwMode="auto">
          <a:xfrm>
            <a:off x="611188" y="1323975"/>
            <a:ext cx="10966450"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35" name="Rectangle 11"/>
          <p:cNvSpPr>
            <a:spLocks noGrp="1" noChangeArrowheads="1"/>
          </p:cNvSpPr>
          <p:nvPr>
            <p:ph type="ftr" sz="quarter" idx="3"/>
          </p:nvPr>
        </p:nvSpPr>
        <p:spPr bwMode="auto">
          <a:xfrm>
            <a:off x="7859713" y="6492875"/>
            <a:ext cx="3409950"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0" bIns="45720" numCol="1" anchor="t" anchorCtr="0" compatLnSpc="1">
            <a:prstTxWarp prst="textNoShape">
              <a:avLst/>
            </a:prstTxWarp>
          </a:bodyPr>
          <a:lstStyle>
            <a:lvl1pPr algn="r" eaLnBrk="1" hangingPunct="1">
              <a:defRPr sz="600">
                <a:solidFill>
                  <a:srgbClr val="FFFFFF"/>
                </a:solidFill>
                <a:latin typeface="Arial" charset="0"/>
              </a:defRPr>
            </a:lvl1pPr>
          </a:lstStyle>
          <a:p>
            <a:pPr>
              <a:defRPr/>
            </a:pPr>
            <a:r>
              <a:rPr lang="en-US" altLang="en-US"/>
              <a:t>©2014 Fred Hutchinson Cancer Research Center </a:t>
            </a:r>
          </a:p>
        </p:txBody>
      </p:sp>
      <p:sp>
        <p:nvSpPr>
          <p:cNvPr id="1036" name="Rectangle 12"/>
          <p:cNvSpPr>
            <a:spLocks noGrp="1" noChangeArrowheads="1"/>
          </p:cNvSpPr>
          <p:nvPr>
            <p:ph type="sldNum" sz="quarter" idx="4"/>
          </p:nvPr>
        </p:nvSpPr>
        <p:spPr bwMode="auto">
          <a:xfrm>
            <a:off x="11201400" y="6492875"/>
            <a:ext cx="500063"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600">
                <a:solidFill>
                  <a:srgbClr val="FFFFFF"/>
                </a:solidFill>
                <a:latin typeface="Arial" charset="0"/>
              </a:defRPr>
            </a:lvl1pPr>
          </a:lstStyle>
          <a:p>
            <a:pPr>
              <a:defRPr/>
            </a:pPr>
            <a:fld id="{4C19406A-A06A-0D4C-BB01-6AAB198DF89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Lst>
  <p:hf hdr="0" dt="0"/>
  <p:txStyles>
    <p:titleStyle>
      <a:lvl1pPr algn="l" rtl="0" eaLnBrk="0" fontAlgn="base" hangingPunct="0">
        <a:spcBef>
          <a:spcPct val="0"/>
        </a:spcBef>
        <a:spcAft>
          <a:spcPct val="0"/>
        </a:spcAft>
        <a:defRPr sz="3200" b="1">
          <a:solidFill>
            <a:srgbClr val="FFFFFF"/>
          </a:solidFill>
          <a:latin typeface="+mj-lt"/>
          <a:ea typeface="ヒラギノ角ゴ Pro W3" charset="0"/>
          <a:cs typeface="ヒラギノ角ゴ Pro W3" charset="0"/>
        </a:defRPr>
      </a:lvl1pPr>
      <a:lvl2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5pPr>
      <a:lvl6pPr marL="457189" algn="ctr" rtl="0" fontAlgn="base">
        <a:spcBef>
          <a:spcPct val="0"/>
        </a:spcBef>
        <a:spcAft>
          <a:spcPct val="0"/>
        </a:spcAft>
        <a:defRPr sz="4000" b="1">
          <a:solidFill>
            <a:schemeClr val="bg1"/>
          </a:solidFill>
          <a:latin typeface="Arial" pitchFamily="34" charset="0"/>
        </a:defRPr>
      </a:lvl6pPr>
      <a:lvl7pPr marL="914377" algn="ctr" rtl="0" fontAlgn="base">
        <a:spcBef>
          <a:spcPct val="0"/>
        </a:spcBef>
        <a:spcAft>
          <a:spcPct val="0"/>
        </a:spcAft>
        <a:defRPr sz="4000" b="1">
          <a:solidFill>
            <a:schemeClr val="bg1"/>
          </a:solidFill>
          <a:latin typeface="Arial" pitchFamily="34" charset="0"/>
        </a:defRPr>
      </a:lvl7pPr>
      <a:lvl8pPr marL="1371566" algn="ctr" rtl="0" fontAlgn="base">
        <a:spcBef>
          <a:spcPct val="0"/>
        </a:spcBef>
        <a:spcAft>
          <a:spcPct val="0"/>
        </a:spcAft>
        <a:defRPr sz="4000" b="1">
          <a:solidFill>
            <a:schemeClr val="bg1"/>
          </a:solidFill>
          <a:latin typeface="Arial" pitchFamily="34" charset="0"/>
        </a:defRPr>
      </a:lvl8pPr>
      <a:lvl9pPr marL="1828754" algn="ctr" rtl="0" fontAlgn="base">
        <a:spcBef>
          <a:spcPct val="0"/>
        </a:spcBef>
        <a:spcAft>
          <a:spcPct val="0"/>
        </a:spcAft>
        <a:defRPr sz="4000" b="1">
          <a:solidFill>
            <a:schemeClr val="bg1"/>
          </a:solidFill>
          <a:latin typeface="Arial" pitchFamily="34" charset="0"/>
        </a:defRPr>
      </a:lvl9pPr>
    </p:titleStyle>
    <p:bodyStyle>
      <a:lvl1pPr marL="341313" indent="-341313" algn="l" rtl="0" eaLnBrk="0" fontAlgn="base" hangingPunct="0">
        <a:spcBef>
          <a:spcPct val="20000"/>
        </a:spcBef>
        <a:spcAft>
          <a:spcPct val="0"/>
        </a:spcAft>
        <a:buClr>
          <a:schemeClr val="bg1"/>
        </a:buClr>
        <a:defRPr sz="2800">
          <a:solidFill>
            <a:srgbClr val="FFFFFF"/>
          </a:solidFill>
          <a:latin typeface="+mn-lt"/>
          <a:ea typeface="ヒラギノ角ゴ Pro W3" charset="0"/>
          <a:cs typeface="ヒラギノ角ゴ Pro W3" charset="0"/>
        </a:defRPr>
      </a:lvl1pPr>
      <a:lvl2pPr marL="741363" indent="-284163" algn="l" rtl="0" eaLnBrk="0" fontAlgn="base" hangingPunct="0">
        <a:spcBef>
          <a:spcPct val="20000"/>
        </a:spcBef>
        <a:spcAft>
          <a:spcPct val="0"/>
        </a:spcAft>
        <a:buClr>
          <a:schemeClr val="bg1"/>
        </a:buClr>
        <a:buSzPct val="90000"/>
        <a:buFont typeface="Times New Roman" charset="0"/>
        <a:buChar char="–"/>
        <a:defRPr sz="2400">
          <a:solidFill>
            <a:srgbClr val="FFFFFF"/>
          </a:solidFill>
          <a:latin typeface="+mn-lt"/>
          <a:ea typeface="ヒラギノ角ゴ Pro W3" charset="0"/>
          <a:cs typeface="ヒラギノ角ゴ Pro W3" charset="0"/>
        </a:defRPr>
      </a:lvl2pPr>
      <a:lvl3pPr marL="1141413" indent="-227013" algn="l" rtl="0" eaLnBrk="0" fontAlgn="base" hangingPunct="0">
        <a:spcBef>
          <a:spcPct val="20000"/>
        </a:spcBef>
        <a:spcAft>
          <a:spcPct val="0"/>
        </a:spcAft>
        <a:buClr>
          <a:schemeClr val="bg1"/>
        </a:buClr>
        <a:buSzPct val="90000"/>
        <a:buChar char="•"/>
        <a:defRPr sz="2000">
          <a:solidFill>
            <a:srgbClr val="FFFFFF"/>
          </a:solidFill>
          <a:latin typeface="+mn-lt"/>
          <a:ea typeface="ヒラギノ角ゴ Pro W3" charset="0"/>
          <a:cs typeface="ヒラギノ角ゴ Pro W3" charset="0"/>
        </a:defRPr>
      </a:lvl3pPr>
      <a:lvl4pPr marL="1598613" indent="-227013" algn="l" rtl="0" eaLnBrk="0" fontAlgn="base" hangingPunct="0">
        <a:spcBef>
          <a:spcPct val="20000"/>
        </a:spcBef>
        <a:spcAft>
          <a:spcPct val="0"/>
        </a:spcAft>
        <a:buClr>
          <a:schemeClr val="bg1"/>
        </a:buClr>
        <a:buSzPct val="80000"/>
        <a:buFont typeface="Times New Roman" charset="0"/>
        <a:buChar char="–"/>
        <a:defRPr>
          <a:solidFill>
            <a:srgbClr val="FFFFFF"/>
          </a:solidFill>
          <a:latin typeface="+mn-lt"/>
          <a:ea typeface="ヒラギノ角ゴ Pro W3" charset="0"/>
          <a:cs typeface="ヒラギノ角ゴ Pro W3" charset="0"/>
        </a:defRPr>
      </a:lvl4pPr>
      <a:lvl5pPr marL="2055813" indent="-227013" algn="l" rtl="0" eaLnBrk="0" fontAlgn="base" hangingPunct="0">
        <a:spcBef>
          <a:spcPct val="20000"/>
        </a:spcBef>
        <a:spcAft>
          <a:spcPct val="0"/>
        </a:spcAft>
        <a:buClr>
          <a:schemeClr val="bg1"/>
        </a:buClr>
        <a:buSzPct val="70000"/>
        <a:buChar char="•"/>
        <a:defRPr>
          <a:solidFill>
            <a:srgbClr val="FFFFFF"/>
          </a:solidFill>
          <a:latin typeface="+mn-lt"/>
          <a:ea typeface="ヒラギノ角ゴ Pro W3" charset="0"/>
          <a:cs typeface="ヒラギノ角ゴ Pro W3" charset="0"/>
        </a:defRPr>
      </a:lvl5pPr>
      <a:lvl6pPr marL="2514537" indent="-228594" algn="l" rtl="0" fontAlgn="base">
        <a:spcBef>
          <a:spcPct val="20000"/>
        </a:spcBef>
        <a:spcAft>
          <a:spcPct val="0"/>
        </a:spcAft>
        <a:buClr>
          <a:schemeClr val="bg1"/>
        </a:buClr>
        <a:buSzPct val="70000"/>
        <a:buChar char="•"/>
        <a:defRPr sz="2000">
          <a:solidFill>
            <a:schemeClr val="bg1"/>
          </a:solidFill>
          <a:latin typeface="+mn-lt"/>
        </a:defRPr>
      </a:lvl6pPr>
      <a:lvl7pPr marL="2971726" indent="-228594" algn="l" rtl="0" fontAlgn="base">
        <a:spcBef>
          <a:spcPct val="20000"/>
        </a:spcBef>
        <a:spcAft>
          <a:spcPct val="0"/>
        </a:spcAft>
        <a:buClr>
          <a:schemeClr val="bg1"/>
        </a:buClr>
        <a:buSzPct val="70000"/>
        <a:buChar char="•"/>
        <a:defRPr sz="2000">
          <a:solidFill>
            <a:schemeClr val="bg1"/>
          </a:solidFill>
          <a:latin typeface="+mn-lt"/>
        </a:defRPr>
      </a:lvl7pPr>
      <a:lvl8pPr marL="3428914" indent="-228594" algn="l" rtl="0" fontAlgn="base">
        <a:spcBef>
          <a:spcPct val="20000"/>
        </a:spcBef>
        <a:spcAft>
          <a:spcPct val="0"/>
        </a:spcAft>
        <a:buClr>
          <a:schemeClr val="bg1"/>
        </a:buClr>
        <a:buSzPct val="70000"/>
        <a:buChar char="•"/>
        <a:defRPr sz="2000">
          <a:solidFill>
            <a:schemeClr val="bg1"/>
          </a:solidFill>
          <a:latin typeface="+mn-lt"/>
        </a:defRPr>
      </a:lvl8pPr>
      <a:lvl9pPr marL="3886103" indent="-228594"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611188" y="141288"/>
            <a:ext cx="10966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US" altLang="x-none"/>
              <a:t>Click to edit Master title style</a:t>
            </a:r>
          </a:p>
        </p:txBody>
      </p:sp>
      <p:sp>
        <p:nvSpPr>
          <p:cNvPr id="6147" name="Rectangle 9"/>
          <p:cNvSpPr>
            <a:spLocks noGrp="1" noChangeArrowheads="1"/>
          </p:cNvSpPr>
          <p:nvPr>
            <p:ph type="body" idx="1"/>
          </p:nvPr>
        </p:nvSpPr>
        <p:spPr bwMode="auto">
          <a:xfrm>
            <a:off x="611188" y="1323975"/>
            <a:ext cx="10966450"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p:txBody>
      </p:sp>
      <p:sp>
        <p:nvSpPr>
          <p:cNvPr id="1035" name="Rectangle 11"/>
          <p:cNvSpPr>
            <a:spLocks noGrp="1" noChangeArrowheads="1"/>
          </p:cNvSpPr>
          <p:nvPr>
            <p:ph type="ftr" sz="quarter" idx="3"/>
          </p:nvPr>
        </p:nvSpPr>
        <p:spPr bwMode="auto">
          <a:xfrm>
            <a:off x="7867650" y="6492875"/>
            <a:ext cx="3409950"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0" bIns="45720" numCol="1" anchor="t" anchorCtr="0" compatLnSpc="1">
            <a:prstTxWarp prst="textNoShape">
              <a:avLst/>
            </a:prstTxWarp>
          </a:bodyPr>
          <a:lstStyle>
            <a:lvl1pPr algn="r" eaLnBrk="1" hangingPunct="1">
              <a:defRPr sz="600">
                <a:latin typeface="Arial" charset="0"/>
              </a:defRPr>
            </a:lvl1pPr>
          </a:lstStyle>
          <a:p>
            <a:pPr>
              <a:defRPr/>
            </a:pPr>
            <a:r>
              <a:rPr lang="en-US" altLang="en-US"/>
              <a:t>© Fred Hutchinson Cancer Research Center </a:t>
            </a:r>
          </a:p>
        </p:txBody>
      </p:sp>
      <p:sp>
        <p:nvSpPr>
          <p:cNvPr id="1036" name="Rectangle 12"/>
          <p:cNvSpPr>
            <a:spLocks noGrp="1" noChangeArrowheads="1"/>
          </p:cNvSpPr>
          <p:nvPr>
            <p:ph type="sldNum" sz="quarter" idx="4"/>
          </p:nvPr>
        </p:nvSpPr>
        <p:spPr bwMode="auto">
          <a:xfrm>
            <a:off x="11201400" y="6492875"/>
            <a:ext cx="500063"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600">
                <a:latin typeface="Arial" charset="0"/>
              </a:defRPr>
            </a:lvl1pPr>
          </a:lstStyle>
          <a:p>
            <a:pPr>
              <a:defRPr/>
            </a:pPr>
            <a:fld id="{E99BDE7C-69A2-EE4C-8D4D-3E61BFB100F7}" type="slidenum">
              <a:rPr lang="en-US" altLang="en-US"/>
              <a:pPr>
                <a:defRPr/>
              </a:pPr>
              <a:t>‹#›</a:t>
            </a:fld>
            <a:endParaRPr lang="en-US" altLang="en-US"/>
          </a:p>
        </p:txBody>
      </p:sp>
      <p:pic>
        <p:nvPicPr>
          <p:cNvPr id="6150" name="Picture 3" descr="fh navy.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3250" y="6418263"/>
            <a:ext cx="12366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8" r:id="rId1"/>
  </p:sldLayoutIdLst>
  <p:hf hdr="0" dt="0"/>
  <p:txStyles>
    <p:titleStyle>
      <a:lvl1pPr algn="l" rtl="0" eaLnBrk="0" fontAlgn="base" hangingPunct="0">
        <a:spcBef>
          <a:spcPct val="0"/>
        </a:spcBef>
        <a:spcAft>
          <a:spcPct val="0"/>
        </a:spcAft>
        <a:defRPr sz="3200" b="1">
          <a:solidFill>
            <a:schemeClr val="tx1"/>
          </a:solidFill>
          <a:latin typeface="+mj-lt"/>
          <a:ea typeface="ヒラギノ角ゴ Pro W3" charset="0"/>
          <a:cs typeface="ヒラギノ角ゴ Pro W3" charset="0"/>
        </a:defRPr>
      </a:lvl1pPr>
      <a:lvl2pPr algn="l" rtl="0" eaLnBrk="0" fontAlgn="base" hangingPunct="0">
        <a:spcBef>
          <a:spcPct val="0"/>
        </a:spcBef>
        <a:spcAft>
          <a:spcPct val="0"/>
        </a:spcAft>
        <a:defRPr sz="3200" b="1">
          <a:solidFill>
            <a:schemeClr val="tx1"/>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3200" b="1">
          <a:solidFill>
            <a:schemeClr val="tx1"/>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3200" b="1">
          <a:solidFill>
            <a:schemeClr val="tx1"/>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3200" b="1">
          <a:solidFill>
            <a:schemeClr val="tx1"/>
          </a:solidFill>
          <a:latin typeface="Arial" pitchFamily="34" charset="0"/>
          <a:ea typeface="ヒラギノ角ゴ Pro W3" charset="0"/>
          <a:cs typeface="ヒラギノ角ゴ Pro W3" charset="0"/>
        </a:defRPr>
      </a:lvl5pPr>
      <a:lvl6pPr marL="457189" algn="ctr" rtl="0" fontAlgn="base">
        <a:spcBef>
          <a:spcPct val="0"/>
        </a:spcBef>
        <a:spcAft>
          <a:spcPct val="0"/>
        </a:spcAft>
        <a:defRPr sz="4000" b="1">
          <a:solidFill>
            <a:schemeClr val="bg1"/>
          </a:solidFill>
          <a:latin typeface="Arial" pitchFamily="34" charset="0"/>
        </a:defRPr>
      </a:lvl6pPr>
      <a:lvl7pPr marL="914377" algn="ctr" rtl="0" fontAlgn="base">
        <a:spcBef>
          <a:spcPct val="0"/>
        </a:spcBef>
        <a:spcAft>
          <a:spcPct val="0"/>
        </a:spcAft>
        <a:defRPr sz="4000" b="1">
          <a:solidFill>
            <a:schemeClr val="bg1"/>
          </a:solidFill>
          <a:latin typeface="Arial" pitchFamily="34" charset="0"/>
        </a:defRPr>
      </a:lvl7pPr>
      <a:lvl8pPr marL="1371566" algn="ctr" rtl="0" fontAlgn="base">
        <a:spcBef>
          <a:spcPct val="0"/>
        </a:spcBef>
        <a:spcAft>
          <a:spcPct val="0"/>
        </a:spcAft>
        <a:defRPr sz="4000" b="1">
          <a:solidFill>
            <a:schemeClr val="bg1"/>
          </a:solidFill>
          <a:latin typeface="Arial" pitchFamily="34" charset="0"/>
        </a:defRPr>
      </a:lvl8pPr>
      <a:lvl9pPr marL="1828754" algn="ctr" rtl="0" fontAlgn="base">
        <a:spcBef>
          <a:spcPct val="0"/>
        </a:spcBef>
        <a:spcAft>
          <a:spcPct val="0"/>
        </a:spcAft>
        <a:defRPr sz="4000" b="1">
          <a:solidFill>
            <a:schemeClr val="bg1"/>
          </a:solidFill>
          <a:latin typeface="Arial" pitchFamily="34" charset="0"/>
        </a:defRPr>
      </a:lvl9pPr>
    </p:titleStyle>
    <p:bodyStyle>
      <a:lvl1pPr marL="341313" indent="-341313" algn="l" rtl="0" eaLnBrk="0" fontAlgn="base" hangingPunct="0">
        <a:spcBef>
          <a:spcPct val="20000"/>
        </a:spcBef>
        <a:spcAft>
          <a:spcPct val="0"/>
        </a:spcAft>
        <a:buClr>
          <a:schemeClr val="bg1"/>
        </a:buClr>
        <a:defRPr sz="2800">
          <a:solidFill>
            <a:srgbClr val="1C3B61"/>
          </a:solidFill>
          <a:latin typeface="+mn-lt"/>
          <a:ea typeface="ヒラギノ角ゴ Pro W3" charset="0"/>
          <a:cs typeface="ヒラギノ角ゴ Pro W3" charset="0"/>
        </a:defRPr>
      </a:lvl1pPr>
      <a:lvl2pPr marL="741363" indent="-284163" algn="l" rtl="0" eaLnBrk="0" fontAlgn="base" hangingPunct="0">
        <a:spcBef>
          <a:spcPct val="20000"/>
        </a:spcBef>
        <a:spcAft>
          <a:spcPct val="0"/>
        </a:spcAft>
        <a:buClr>
          <a:schemeClr val="bg1"/>
        </a:buClr>
        <a:buSzPct val="90000"/>
        <a:buFont typeface="Times New Roman" charset="0"/>
        <a:buChar char="–"/>
        <a:defRPr sz="2400">
          <a:solidFill>
            <a:srgbClr val="1C3B61"/>
          </a:solidFill>
          <a:latin typeface="+mn-lt"/>
          <a:ea typeface="ヒラギノ角ゴ Pro W3" charset="0"/>
          <a:cs typeface="ヒラギノ角ゴ Pro W3" charset="0"/>
        </a:defRPr>
      </a:lvl2pPr>
      <a:lvl3pPr marL="1141413" indent="-227013" algn="l" rtl="0" eaLnBrk="0" fontAlgn="base" hangingPunct="0">
        <a:spcBef>
          <a:spcPct val="20000"/>
        </a:spcBef>
        <a:spcAft>
          <a:spcPct val="0"/>
        </a:spcAft>
        <a:buClr>
          <a:schemeClr val="bg1"/>
        </a:buClr>
        <a:buSzPct val="90000"/>
        <a:buChar char="•"/>
        <a:defRPr sz="2000">
          <a:solidFill>
            <a:srgbClr val="1C3B61"/>
          </a:solidFill>
          <a:latin typeface="+mn-lt"/>
          <a:ea typeface="ヒラギノ角ゴ Pro W3" charset="0"/>
          <a:cs typeface="ヒラギノ角ゴ Pro W3" charset="0"/>
        </a:defRPr>
      </a:lvl3pPr>
      <a:lvl4pPr marL="1598613" indent="-227013" algn="l" rtl="0" eaLnBrk="0" fontAlgn="base" hangingPunct="0">
        <a:spcBef>
          <a:spcPct val="20000"/>
        </a:spcBef>
        <a:spcAft>
          <a:spcPct val="0"/>
        </a:spcAft>
        <a:buClr>
          <a:schemeClr val="bg1"/>
        </a:buClr>
        <a:buSzPct val="80000"/>
        <a:buFont typeface="Times New Roman" charset="0"/>
        <a:buChar char="–"/>
        <a:defRPr>
          <a:solidFill>
            <a:srgbClr val="1C3B61"/>
          </a:solidFill>
          <a:latin typeface="+mn-lt"/>
          <a:ea typeface="ヒラギノ角ゴ Pro W3" charset="0"/>
          <a:cs typeface="ヒラギノ角ゴ Pro W3" charset="0"/>
        </a:defRPr>
      </a:lvl4pPr>
      <a:lvl5pPr marL="2055813" indent="-227013" algn="l" rtl="0" eaLnBrk="0" fontAlgn="base" hangingPunct="0">
        <a:spcBef>
          <a:spcPct val="20000"/>
        </a:spcBef>
        <a:spcAft>
          <a:spcPct val="0"/>
        </a:spcAft>
        <a:buClr>
          <a:schemeClr val="bg1"/>
        </a:buClr>
        <a:buSzPct val="70000"/>
        <a:buChar char="•"/>
        <a:defRPr>
          <a:solidFill>
            <a:srgbClr val="1C3B61"/>
          </a:solidFill>
          <a:latin typeface="+mn-lt"/>
          <a:ea typeface="ヒラギノ角ゴ Pro W3" charset="0"/>
          <a:cs typeface="ヒラギノ角ゴ Pro W3" charset="0"/>
        </a:defRPr>
      </a:lvl5pPr>
      <a:lvl6pPr marL="2514537" indent="-228594" algn="l" rtl="0" fontAlgn="base">
        <a:spcBef>
          <a:spcPct val="20000"/>
        </a:spcBef>
        <a:spcAft>
          <a:spcPct val="0"/>
        </a:spcAft>
        <a:buClr>
          <a:schemeClr val="bg1"/>
        </a:buClr>
        <a:buSzPct val="70000"/>
        <a:buChar char="•"/>
        <a:defRPr sz="2000">
          <a:solidFill>
            <a:schemeClr val="bg1"/>
          </a:solidFill>
          <a:latin typeface="+mn-lt"/>
        </a:defRPr>
      </a:lvl6pPr>
      <a:lvl7pPr marL="2971726" indent="-228594" algn="l" rtl="0" fontAlgn="base">
        <a:spcBef>
          <a:spcPct val="20000"/>
        </a:spcBef>
        <a:spcAft>
          <a:spcPct val="0"/>
        </a:spcAft>
        <a:buClr>
          <a:schemeClr val="bg1"/>
        </a:buClr>
        <a:buSzPct val="70000"/>
        <a:buChar char="•"/>
        <a:defRPr sz="2000">
          <a:solidFill>
            <a:schemeClr val="bg1"/>
          </a:solidFill>
          <a:latin typeface="+mn-lt"/>
        </a:defRPr>
      </a:lvl7pPr>
      <a:lvl8pPr marL="3428914" indent="-228594" algn="l" rtl="0" fontAlgn="base">
        <a:spcBef>
          <a:spcPct val="20000"/>
        </a:spcBef>
        <a:spcAft>
          <a:spcPct val="0"/>
        </a:spcAft>
        <a:buClr>
          <a:schemeClr val="bg1"/>
        </a:buClr>
        <a:buSzPct val="70000"/>
        <a:buChar char="•"/>
        <a:defRPr sz="2000">
          <a:solidFill>
            <a:schemeClr val="bg1"/>
          </a:solidFill>
          <a:latin typeface="+mn-lt"/>
        </a:defRPr>
      </a:lvl8pPr>
      <a:lvl9pPr marL="3886103" indent="-228594"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bwMode="auto">
          <a:xfrm>
            <a:off x="611188" y="141288"/>
            <a:ext cx="10966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US" altLang="x-none"/>
              <a:t>Click to edit Slide Header</a:t>
            </a:r>
          </a:p>
        </p:txBody>
      </p:sp>
      <p:sp>
        <p:nvSpPr>
          <p:cNvPr id="8195" name="Rectangle 9"/>
          <p:cNvSpPr>
            <a:spLocks noGrp="1" noChangeArrowheads="1"/>
          </p:cNvSpPr>
          <p:nvPr>
            <p:ph type="body" idx="1"/>
          </p:nvPr>
        </p:nvSpPr>
        <p:spPr bwMode="auto">
          <a:xfrm>
            <a:off x="609600" y="1262063"/>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x-none"/>
              <a:t>Click to edit Large Body</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5" name="Rectangle 4"/>
          <p:cNvSpPr/>
          <p:nvPr userDrawn="1"/>
        </p:nvSpPr>
        <p:spPr bwMode="auto">
          <a:xfrm>
            <a:off x="595313" y="952500"/>
            <a:ext cx="10982325" cy="55563"/>
          </a:xfrm>
          <a:prstGeom prst="rect">
            <a:avLst/>
          </a:prstGeom>
          <a:gradFill flip="none" rotWithShape="1">
            <a:gsLst>
              <a:gs pos="0">
                <a:schemeClr val="tx1"/>
              </a:gs>
              <a:gs pos="100000">
                <a:schemeClr val="bg1"/>
              </a:gs>
              <a:gs pos="50000">
                <a:schemeClr val="accent1"/>
              </a:gs>
            </a:gsLst>
            <a:lin ang="0" scaled="1"/>
            <a:tileRect/>
          </a:gradFill>
          <a:ln w="9525" cap="flat" cmpd="sng" algn="ctr">
            <a:noFill/>
            <a:prstDash val="solid"/>
            <a:round/>
            <a:headEnd type="none" w="med" len="med"/>
            <a:tailEnd type="none" w="med" len="med"/>
          </a:ln>
          <a:effectLst/>
          <a:extLst/>
        </p:spPr>
        <p:txBody>
          <a:bodyPr wrap="none"/>
          <a:lstStyle/>
          <a:p>
            <a:pPr eaLnBrk="1" hangingPunct="1">
              <a:defRPr/>
            </a:pPr>
            <a:endParaRPr lang="en-US">
              <a:latin typeface="Times New Roman" pitchFamily="18" charset="0"/>
              <a:ea typeface="ヒラギノ角ゴ Pro W3" charset="0"/>
              <a:cs typeface="ヒラギノ角ゴ Pro W3" charset="0"/>
            </a:endParaRPr>
          </a:p>
        </p:txBody>
      </p:sp>
      <p:sp>
        <p:nvSpPr>
          <p:cNvPr id="9" name="Rectangle 11"/>
          <p:cNvSpPr>
            <a:spLocks noGrp="1" noChangeArrowheads="1"/>
          </p:cNvSpPr>
          <p:nvPr>
            <p:ph type="ftr" sz="quarter" idx="3"/>
          </p:nvPr>
        </p:nvSpPr>
        <p:spPr bwMode="auto">
          <a:xfrm>
            <a:off x="7867650" y="6492875"/>
            <a:ext cx="3409950"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0" bIns="45720" numCol="1" anchor="t" anchorCtr="0" compatLnSpc="1">
            <a:prstTxWarp prst="textNoShape">
              <a:avLst/>
            </a:prstTxWarp>
          </a:bodyPr>
          <a:lstStyle>
            <a:lvl1pPr algn="r" eaLnBrk="1" hangingPunct="1">
              <a:defRPr sz="600">
                <a:latin typeface="Arial" charset="0"/>
              </a:defRPr>
            </a:lvl1pPr>
          </a:lstStyle>
          <a:p>
            <a:pPr>
              <a:defRPr/>
            </a:pPr>
            <a:r>
              <a:rPr lang="en-US" altLang="en-US"/>
              <a:t>© Fred Hutchinson Cancer Research Center </a:t>
            </a:r>
          </a:p>
        </p:txBody>
      </p:sp>
      <p:sp>
        <p:nvSpPr>
          <p:cNvPr id="10" name="Rectangle 12"/>
          <p:cNvSpPr>
            <a:spLocks noGrp="1" noChangeArrowheads="1"/>
          </p:cNvSpPr>
          <p:nvPr>
            <p:ph type="sldNum" sz="quarter" idx="4"/>
          </p:nvPr>
        </p:nvSpPr>
        <p:spPr bwMode="auto">
          <a:xfrm>
            <a:off x="11201400" y="6492875"/>
            <a:ext cx="500063"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600">
                <a:latin typeface="Arial" charset="0"/>
              </a:defRPr>
            </a:lvl1pPr>
          </a:lstStyle>
          <a:p>
            <a:pPr>
              <a:defRPr/>
            </a:pPr>
            <a:fld id="{F4CA954F-C54C-2743-BADF-CBA5D5842BFC}" type="slidenum">
              <a:rPr lang="en-US" altLang="en-US"/>
              <a:pPr>
                <a:defRPr/>
              </a:pPr>
              <a:t>‹#›</a:t>
            </a:fld>
            <a:endParaRPr lang="en-US" altLang="en-US"/>
          </a:p>
        </p:txBody>
      </p:sp>
      <p:pic>
        <p:nvPicPr>
          <p:cNvPr id="8199" name="Picture 10" descr="fh navy.eps"/>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03250" y="6418263"/>
            <a:ext cx="12366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Lst>
  <p:hf hdr="0" dt="0"/>
  <p:txStyles>
    <p:titleStyle>
      <a:lvl1pPr algn="l" rtl="0" eaLnBrk="0" fontAlgn="base" hangingPunct="0">
        <a:spcBef>
          <a:spcPct val="0"/>
        </a:spcBef>
        <a:spcAft>
          <a:spcPct val="0"/>
        </a:spcAft>
        <a:defRPr sz="3200" b="1">
          <a:solidFill>
            <a:srgbClr val="1C3B61"/>
          </a:solidFill>
          <a:latin typeface="+mj-lt"/>
          <a:ea typeface="ヒラギノ角ゴ Pro W3" charset="0"/>
          <a:cs typeface="ヒラギノ角ゴ Pro W3" charset="0"/>
        </a:defRPr>
      </a:lvl1pPr>
      <a:lvl2pPr algn="l" rtl="0" eaLnBrk="0" fontAlgn="base" hangingPunct="0">
        <a:spcBef>
          <a:spcPct val="0"/>
        </a:spcBef>
        <a:spcAft>
          <a:spcPct val="0"/>
        </a:spcAft>
        <a:defRPr sz="3200" b="1">
          <a:solidFill>
            <a:srgbClr val="1C3B61"/>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3200" b="1">
          <a:solidFill>
            <a:srgbClr val="1C3B61"/>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3200" b="1">
          <a:solidFill>
            <a:srgbClr val="1C3B61"/>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3200" b="1">
          <a:solidFill>
            <a:srgbClr val="1C3B61"/>
          </a:solidFill>
          <a:latin typeface="Arial" pitchFamily="34" charset="0"/>
          <a:ea typeface="ヒラギノ角ゴ Pro W3" charset="0"/>
          <a:cs typeface="ヒラギノ角ゴ Pro W3" charset="0"/>
        </a:defRPr>
      </a:lvl5pPr>
      <a:lvl6pPr marL="457189" algn="ctr" rtl="0" fontAlgn="base">
        <a:spcBef>
          <a:spcPct val="0"/>
        </a:spcBef>
        <a:spcAft>
          <a:spcPct val="0"/>
        </a:spcAft>
        <a:defRPr sz="4000" b="1">
          <a:solidFill>
            <a:schemeClr val="bg1"/>
          </a:solidFill>
          <a:latin typeface="Arial" pitchFamily="34" charset="0"/>
        </a:defRPr>
      </a:lvl6pPr>
      <a:lvl7pPr marL="914377" algn="ctr" rtl="0" fontAlgn="base">
        <a:spcBef>
          <a:spcPct val="0"/>
        </a:spcBef>
        <a:spcAft>
          <a:spcPct val="0"/>
        </a:spcAft>
        <a:defRPr sz="4000" b="1">
          <a:solidFill>
            <a:schemeClr val="bg1"/>
          </a:solidFill>
          <a:latin typeface="Arial" pitchFamily="34" charset="0"/>
        </a:defRPr>
      </a:lvl7pPr>
      <a:lvl8pPr marL="1371566" algn="ctr" rtl="0" fontAlgn="base">
        <a:spcBef>
          <a:spcPct val="0"/>
        </a:spcBef>
        <a:spcAft>
          <a:spcPct val="0"/>
        </a:spcAft>
        <a:defRPr sz="4000" b="1">
          <a:solidFill>
            <a:schemeClr val="bg1"/>
          </a:solidFill>
          <a:latin typeface="Arial" pitchFamily="34" charset="0"/>
        </a:defRPr>
      </a:lvl8pPr>
      <a:lvl9pPr marL="1828754" algn="ctr" rtl="0" fontAlgn="base">
        <a:spcBef>
          <a:spcPct val="0"/>
        </a:spcBef>
        <a:spcAft>
          <a:spcPct val="0"/>
        </a:spcAft>
        <a:defRPr sz="4000" b="1">
          <a:solidFill>
            <a:schemeClr val="bg1"/>
          </a:solidFill>
          <a:latin typeface="Arial" pitchFamily="34" charset="0"/>
        </a:defRPr>
      </a:lvl9pPr>
    </p:titleStyle>
    <p:bodyStyle>
      <a:lvl1pPr marL="341313" indent="-341313" algn="l" rtl="0" eaLnBrk="0" fontAlgn="base" hangingPunct="0">
        <a:lnSpc>
          <a:spcPts val="3600"/>
        </a:lnSpc>
        <a:spcBef>
          <a:spcPct val="20000"/>
        </a:spcBef>
        <a:spcAft>
          <a:spcPct val="0"/>
        </a:spcAft>
        <a:buClr>
          <a:schemeClr val="bg1"/>
        </a:buClr>
        <a:defRPr sz="2800">
          <a:solidFill>
            <a:srgbClr val="1C3B61"/>
          </a:solidFill>
          <a:latin typeface="+mn-lt"/>
          <a:ea typeface="ヒラギノ角ゴ Pro W3" charset="0"/>
          <a:cs typeface="ヒラギノ角ゴ Pro W3" charset="0"/>
        </a:defRPr>
      </a:lvl1pPr>
      <a:lvl2pPr marL="741363" indent="-284163" algn="l" rtl="0" eaLnBrk="0" fontAlgn="base" hangingPunct="0">
        <a:spcBef>
          <a:spcPct val="20000"/>
        </a:spcBef>
        <a:spcAft>
          <a:spcPct val="0"/>
        </a:spcAft>
        <a:buClr>
          <a:schemeClr val="bg1"/>
        </a:buClr>
        <a:buSzPct val="90000"/>
        <a:buFont typeface="Times New Roman" charset="0"/>
        <a:buChar char="–"/>
        <a:defRPr sz="2400">
          <a:solidFill>
            <a:srgbClr val="1C3B61"/>
          </a:solidFill>
          <a:latin typeface="+mn-lt"/>
          <a:ea typeface="ヒラギノ角ゴ Pro W3" charset="0"/>
          <a:cs typeface="ヒラギノ角ゴ Pro W3" charset="0"/>
        </a:defRPr>
      </a:lvl2pPr>
      <a:lvl3pPr marL="1141413" indent="-227013" algn="l" rtl="0" eaLnBrk="0" fontAlgn="base" hangingPunct="0">
        <a:spcBef>
          <a:spcPct val="20000"/>
        </a:spcBef>
        <a:spcAft>
          <a:spcPct val="0"/>
        </a:spcAft>
        <a:buClr>
          <a:schemeClr val="bg1"/>
        </a:buClr>
        <a:buSzPct val="90000"/>
        <a:buChar char="•"/>
        <a:defRPr sz="2000">
          <a:solidFill>
            <a:srgbClr val="1C3B61"/>
          </a:solidFill>
          <a:latin typeface="+mn-lt"/>
          <a:ea typeface="ヒラギノ角ゴ Pro W3" charset="0"/>
          <a:cs typeface="ヒラギノ角ゴ Pro W3" charset="0"/>
        </a:defRPr>
      </a:lvl3pPr>
      <a:lvl4pPr marL="1598613" indent="-227013" algn="l" rtl="0" eaLnBrk="0" fontAlgn="base" hangingPunct="0">
        <a:spcBef>
          <a:spcPct val="20000"/>
        </a:spcBef>
        <a:spcAft>
          <a:spcPct val="0"/>
        </a:spcAft>
        <a:buClr>
          <a:schemeClr val="bg1"/>
        </a:buClr>
        <a:buSzPct val="80000"/>
        <a:buFont typeface="Times New Roman" charset="0"/>
        <a:buChar char="–"/>
        <a:defRPr>
          <a:solidFill>
            <a:srgbClr val="1C3B61"/>
          </a:solidFill>
          <a:latin typeface="+mn-lt"/>
          <a:ea typeface="ヒラギノ角ゴ Pro W3" charset="0"/>
          <a:cs typeface="ヒラギノ角ゴ Pro W3" charset="0"/>
        </a:defRPr>
      </a:lvl4pPr>
      <a:lvl5pPr marL="2055813" indent="-227013" algn="l" rtl="0" eaLnBrk="0" fontAlgn="base" hangingPunct="0">
        <a:spcBef>
          <a:spcPct val="20000"/>
        </a:spcBef>
        <a:spcAft>
          <a:spcPct val="0"/>
        </a:spcAft>
        <a:buClr>
          <a:schemeClr val="bg1"/>
        </a:buClr>
        <a:buSzPct val="70000"/>
        <a:buChar char="•"/>
        <a:defRPr>
          <a:solidFill>
            <a:srgbClr val="1C3B61"/>
          </a:solidFill>
          <a:latin typeface="+mn-lt"/>
          <a:ea typeface="ヒラギノ角ゴ Pro W3" charset="0"/>
          <a:cs typeface="ヒラギノ角ゴ Pro W3" charset="0"/>
        </a:defRPr>
      </a:lvl5pPr>
      <a:lvl6pPr marL="2514537" indent="-228594" algn="l" rtl="0" fontAlgn="base">
        <a:spcBef>
          <a:spcPct val="20000"/>
        </a:spcBef>
        <a:spcAft>
          <a:spcPct val="0"/>
        </a:spcAft>
        <a:buClr>
          <a:schemeClr val="bg1"/>
        </a:buClr>
        <a:buSzPct val="70000"/>
        <a:buChar char="•"/>
        <a:defRPr sz="2000">
          <a:solidFill>
            <a:schemeClr val="bg1"/>
          </a:solidFill>
          <a:latin typeface="+mn-lt"/>
        </a:defRPr>
      </a:lvl6pPr>
      <a:lvl7pPr marL="2971726" indent="-228594" algn="l" rtl="0" fontAlgn="base">
        <a:spcBef>
          <a:spcPct val="20000"/>
        </a:spcBef>
        <a:spcAft>
          <a:spcPct val="0"/>
        </a:spcAft>
        <a:buClr>
          <a:schemeClr val="bg1"/>
        </a:buClr>
        <a:buSzPct val="70000"/>
        <a:buChar char="•"/>
        <a:defRPr sz="2000">
          <a:solidFill>
            <a:schemeClr val="bg1"/>
          </a:solidFill>
          <a:latin typeface="+mn-lt"/>
        </a:defRPr>
      </a:lvl7pPr>
      <a:lvl8pPr marL="3428914" indent="-228594" algn="l" rtl="0" fontAlgn="base">
        <a:spcBef>
          <a:spcPct val="20000"/>
        </a:spcBef>
        <a:spcAft>
          <a:spcPct val="0"/>
        </a:spcAft>
        <a:buClr>
          <a:schemeClr val="bg1"/>
        </a:buClr>
        <a:buSzPct val="70000"/>
        <a:buChar char="•"/>
        <a:defRPr sz="2000">
          <a:solidFill>
            <a:schemeClr val="bg1"/>
          </a:solidFill>
          <a:latin typeface="+mn-lt"/>
        </a:defRPr>
      </a:lvl8pPr>
      <a:lvl9pPr marL="3886103" indent="-228594"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6386" name="Rectangle 8"/>
          <p:cNvSpPr>
            <a:spLocks noGrp="1" noChangeArrowheads="1"/>
          </p:cNvSpPr>
          <p:nvPr>
            <p:ph type="title"/>
          </p:nvPr>
        </p:nvSpPr>
        <p:spPr bwMode="auto">
          <a:xfrm>
            <a:off x="611188" y="3084513"/>
            <a:ext cx="10966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US" altLang="x-none"/>
              <a:t>Edit Section Break</a:t>
            </a:r>
          </a:p>
        </p:txBody>
      </p:sp>
      <p:sp>
        <p:nvSpPr>
          <p:cNvPr id="1035" name="Rectangle 11"/>
          <p:cNvSpPr>
            <a:spLocks noGrp="1" noChangeArrowheads="1"/>
          </p:cNvSpPr>
          <p:nvPr>
            <p:ph type="ftr" sz="quarter" idx="3"/>
          </p:nvPr>
        </p:nvSpPr>
        <p:spPr bwMode="auto">
          <a:xfrm>
            <a:off x="7859713" y="6492875"/>
            <a:ext cx="3409950"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0" bIns="45720" numCol="1" anchor="t" anchorCtr="0" compatLnSpc="1">
            <a:prstTxWarp prst="textNoShape">
              <a:avLst/>
            </a:prstTxWarp>
          </a:bodyPr>
          <a:lstStyle>
            <a:lvl1pPr algn="r" eaLnBrk="1" hangingPunct="1">
              <a:defRPr sz="600">
                <a:solidFill>
                  <a:srgbClr val="FFFFFF"/>
                </a:solidFill>
                <a:latin typeface="Arial" charset="0"/>
              </a:defRPr>
            </a:lvl1pPr>
          </a:lstStyle>
          <a:p>
            <a:pPr>
              <a:defRPr/>
            </a:pPr>
            <a:r>
              <a:rPr lang="en-US" altLang="en-US"/>
              <a:t>© Fred Hutchinson Cancer Research Center </a:t>
            </a:r>
          </a:p>
        </p:txBody>
      </p:sp>
      <p:sp>
        <p:nvSpPr>
          <p:cNvPr id="1036" name="Rectangle 12"/>
          <p:cNvSpPr>
            <a:spLocks noGrp="1" noChangeArrowheads="1"/>
          </p:cNvSpPr>
          <p:nvPr>
            <p:ph type="sldNum" sz="quarter" idx="4"/>
          </p:nvPr>
        </p:nvSpPr>
        <p:spPr bwMode="auto">
          <a:xfrm>
            <a:off x="11201400" y="6492875"/>
            <a:ext cx="500063"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600">
                <a:solidFill>
                  <a:srgbClr val="FFFFFF"/>
                </a:solidFill>
                <a:latin typeface="Arial" charset="0"/>
              </a:defRPr>
            </a:lvl1pPr>
          </a:lstStyle>
          <a:p>
            <a:pPr>
              <a:defRPr/>
            </a:pPr>
            <a:fld id="{EBC244ED-0BF2-5348-96EA-220DF4641F1C}" type="slidenum">
              <a:rPr lang="en-US" altLang="en-US"/>
              <a:pPr>
                <a:defRPr/>
              </a:pPr>
              <a:t>‹#›</a:t>
            </a:fld>
            <a:endParaRPr lang="en-US" altLang="en-US"/>
          </a:p>
        </p:txBody>
      </p:sp>
      <p:pic>
        <p:nvPicPr>
          <p:cNvPr id="16389" name="Picture 2" descr="fh white 2.eps"/>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4838" y="6416675"/>
            <a:ext cx="12366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60" r:id="rId1"/>
    <p:sldLayoutId id="2147484471" r:id="rId2"/>
    <p:sldLayoutId id="2147484472" r:id="rId3"/>
  </p:sldLayoutIdLst>
  <p:hf hdr="0" dt="0"/>
  <p:txStyles>
    <p:titleStyle>
      <a:lvl1pPr algn="l" rtl="0" eaLnBrk="0" fontAlgn="base" hangingPunct="0">
        <a:spcBef>
          <a:spcPct val="0"/>
        </a:spcBef>
        <a:spcAft>
          <a:spcPct val="0"/>
        </a:spcAft>
        <a:defRPr sz="6000" b="1">
          <a:solidFill>
            <a:srgbClr val="FFFFFF"/>
          </a:solidFill>
          <a:latin typeface="+mj-lt"/>
          <a:ea typeface="ヒラギノ角ゴ Pro W3" charset="0"/>
          <a:cs typeface="ヒラギノ角ゴ Pro W3" charset="0"/>
        </a:defRPr>
      </a:lvl1pPr>
      <a:lvl2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5pPr>
      <a:lvl6pPr marL="457189" algn="ctr" rtl="0" fontAlgn="base">
        <a:spcBef>
          <a:spcPct val="0"/>
        </a:spcBef>
        <a:spcAft>
          <a:spcPct val="0"/>
        </a:spcAft>
        <a:defRPr sz="4000" b="1">
          <a:solidFill>
            <a:schemeClr val="bg1"/>
          </a:solidFill>
          <a:latin typeface="Arial" pitchFamily="34" charset="0"/>
        </a:defRPr>
      </a:lvl6pPr>
      <a:lvl7pPr marL="914377" algn="ctr" rtl="0" fontAlgn="base">
        <a:spcBef>
          <a:spcPct val="0"/>
        </a:spcBef>
        <a:spcAft>
          <a:spcPct val="0"/>
        </a:spcAft>
        <a:defRPr sz="4000" b="1">
          <a:solidFill>
            <a:schemeClr val="bg1"/>
          </a:solidFill>
          <a:latin typeface="Arial" pitchFamily="34" charset="0"/>
        </a:defRPr>
      </a:lvl7pPr>
      <a:lvl8pPr marL="1371566" algn="ctr" rtl="0" fontAlgn="base">
        <a:spcBef>
          <a:spcPct val="0"/>
        </a:spcBef>
        <a:spcAft>
          <a:spcPct val="0"/>
        </a:spcAft>
        <a:defRPr sz="4000" b="1">
          <a:solidFill>
            <a:schemeClr val="bg1"/>
          </a:solidFill>
          <a:latin typeface="Arial" pitchFamily="34" charset="0"/>
        </a:defRPr>
      </a:lvl8pPr>
      <a:lvl9pPr marL="1828754" algn="ctr" rtl="0" fontAlgn="base">
        <a:spcBef>
          <a:spcPct val="0"/>
        </a:spcBef>
        <a:spcAft>
          <a:spcPct val="0"/>
        </a:spcAft>
        <a:defRPr sz="4000" b="1">
          <a:solidFill>
            <a:schemeClr val="bg1"/>
          </a:solidFill>
          <a:latin typeface="Arial" pitchFamily="34" charset="0"/>
        </a:defRPr>
      </a:lvl9pPr>
    </p:titleStyle>
    <p:bodyStyle>
      <a:lvl1pPr marL="341313" indent="-341313" algn="l" rtl="0" eaLnBrk="0" fontAlgn="base" hangingPunct="0">
        <a:spcBef>
          <a:spcPct val="20000"/>
        </a:spcBef>
        <a:spcAft>
          <a:spcPct val="0"/>
        </a:spcAft>
        <a:buClr>
          <a:schemeClr val="bg1"/>
        </a:buClr>
        <a:defRPr sz="2800">
          <a:solidFill>
            <a:schemeClr val="tx1"/>
          </a:solidFill>
          <a:latin typeface="+mn-lt"/>
          <a:ea typeface="ヒラギノ角ゴ Pro W3" charset="0"/>
          <a:cs typeface="ヒラギノ角ゴ Pro W3" charset="0"/>
        </a:defRPr>
      </a:lvl1pPr>
      <a:lvl2pPr marL="741363" indent="-284163" algn="l" rtl="0" eaLnBrk="0" fontAlgn="base" hangingPunct="0">
        <a:spcBef>
          <a:spcPct val="20000"/>
        </a:spcBef>
        <a:spcAft>
          <a:spcPct val="0"/>
        </a:spcAft>
        <a:buClr>
          <a:schemeClr val="bg1"/>
        </a:buClr>
        <a:buSzPct val="90000"/>
        <a:buFont typeface="Times New Roman" charset="0"/>
        <a:buChar char="–"/>
        <a:defRPr sz="2400">
          <a:solidFill>
            <a:schemeClr val="tx1"/>
          </a:solidFill>
          <a:latin typeface="+mn-lt"/>
          <a:ea typeface="ヒラギノ角ゴ Pro W3" charset="0"/>
          <a:cs typeface="ヒラギノ角ゴ Pro W3" charset="0"/>
        </a:defRPr>
      </a:lvl2pPr>
      <a:lvl3pPr marL="1141413" indent="-227013" algn="l" rtl="0" eaLnBrk="0" fontAlgn="base" hangingPunct="0">
        <a:spcBef>
          <a:spcPct val="20000"/>
        </a:spcBef>
        <a:spcAft>
          <a:spcPct val="0"/>
        </a:spcAft>
        <a:buClr>
          <a:schemeClr val="bg1"/>
        </a:buClr>
        <a:buSzPct val="90000"/>
        <a:buChar char="•"/>
        <a:defRPr sz="2000">
          <a:solidFill>
            <a:schemeClr val="tx1"/>
          </a:solidFill>
          <a:latin typeface="+mn-lt"/>
          <a:ea typeface="ヒラギノ角ゴ Pro W3" charset="0"/>
          <a:cs typeface="ヒラギノ角ゴ Pro W3" charset="0"/>
        </a:defRPr>
      </a:lvl3pPr>
      <a:lvl4pPr marL="1598613" indent="-227013" algn="l" rtl="0" eaLnBrk="0" fontAlgn="base" hangingPunct="0">
        <a:spcBef>
          <a:spcPct val="20000"/>
        </a:spcBef>
        <a:spcAft>
          <a:spcPct val="0"/>
        </a:spcAft>
        <a:buClr>
          <a:schemeClr val="bg1"/>
        </a:buClr>
        <a:buSzPct val="80000"/>
        <a:buFont typeface="Times New Roman" charset="0"/>
        <a:buChar char="–"/>
        <a:defRPr>
          <a:solidFill>
            <a:schemeClr val="tx1"/>
          </a:solidFill>
          <a:latin typeface="+mn-lt"/>
          <a:ea typeface="ヒラギノ角ゴ Pro W3" charset="0"/>
          <a:cs typeface="ヒラギノ角ゴ Pro W3" charset="0"/>
        </a:defRPr>
      </a:lvl4pPr>
      <a:lvl5pPr marL="2055813" indent="-227013" algn="l" rtl="0" eaLnBrk="0" fontAlgn="base" hangingPunct="0">
        <a:spcBef>
          <a:spcPct val="20000"/>
        </a:spcBef>
        <a:spcAft>
          <a:spcPct val="0"/>
        </a:spcAft>
        <a:buClr>
          <a:schemeClr val="bg1"/>
        </a:buClr>
        <a:buSzPct val="70000"/>
        <a:buChar char="•"/>
        <a:defRPr>
          <a:solidFill>
            <a:schemeClr val="tx1"/>
          </a:solidFill>
          <a:latin typeface="+mn-lt"/>
          <a:ea typeface="ヒラギノ角ゴ Pro W3" charset="0"/>
          <a:cs typeface="ヒラギノ角ゴ Pro W3" charset="0"/>
        </a:defRPr>
      </a:lvl5pPr>
      <a:lvl6pPr marL="2514537" indent="-228594" algn="l" rtl="0" fontAlgn="base">
        <a:spcBef>
          <a:spcPct val="20000"/>
        </a:spcBef>
        <a:spcAft>
          <a:spcPct val="0"/>
        </a:spcAft>
        <a:buClr>
          <a:schemeClr val="bg1"/>
        </a:buClr>
        <a:buSzPct val="70000"/>
        <a:buChar char="•"/>
        <a:defRPr sz="2000">
          <a:solidFill>
            <a:schemeClr val="bg1"/>
          </a:solidFill>
          <a:latin typeface="+mn-lt"/>
        </a:defRPr>
      </a:lvl6pPr>
      <a:lvl7pPr marL="2971726" indent="-228594" algn="l" rtl="0" fontAlgn="base">
        <a:spcBef>
          <a:spcPct val="20000"/>
        </a:spcBef>
        <a:spcAft>
          <a:spcPct val="0"/>
        </a:spcAft>
        <a:buClr>
          <a:schemeClr val="bg1"/>
        </a:buClr>
        <a:buSzPct val="70000"/>
        <a:buChar char="•"/>
        <a:defRPr sz="2000">
          <a:solidFill>
            <a:schemeClr val="bg1"/>
          </a:solidFill>
          <a:latin typeface="+mn-lt"/>
        </a:defRPr>
      </a:lvl7pPr>
      <a:lvl8pPr marL="3428914" indent="-228594" algn="l" rtl="0" fontAlgn="base">
        <a:spcBef>
          <a:spcPct val="20000"/>
        </a:spcBef>
        <a:spcAft>
          <a:spcPct val="0"/>
        </a:spcAft>
        <a:buClr>
          <a:schemeClr val="bg1"/>
        </a:buClr>
        <a:buSzPct val="70000"/>
        <a:buChar char="•"/>
        <a:defRPr sz="2000">
          <a:solidFill>
            <a:schemeClr val="bg1"/>
          </a:solidFill>
          <a:latin typeface="+mn-lt"/>
        </a:defRPr>
      </a:lvl8pPr>
      <a:lvl9pPr marL="3886103" indent="-228594"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3"/>
          <p:cNvSpPr>
            <a:spLocks noGrp="1"/>
          </p:cNvSpPr>
          <p:nvPr>
            <p:ph type="body" sz="quarter" idx="10"/>
          </p:nvPr>
        </p:nvSpPr>
        <p:spPr>
          <a:xfrm>
            <a:off x="1981200" y="577850"/>
            <a:ext cx="8228013" cy="1938338"/>
          </a:xfrm>
        </p:spPr>
        <p:txBody>
          <a:bodyPr/>
          <a:lstStyle/>
          <a:p>
            <a:r>
              <a:rPr lang="en-US" altLang="x-none" dirty="0">
                <a:ea typeface="ヒラギノ角ゴ Pro W3" charset="-128"/>
              </a:rPr>
              <a:t>Automating </a:t>
            </a:r>
            <a:r>
              <a:rPr lang="en-US" altLang="x-none" dirty="0" err="1">
                <a:ea typeface="ヒラギノ角ゴ Pro W3" charset="-128"/>
              </a:rPr>
              <a:t>scRNA-seq</a:t>
            </a:r>
            <a:r>
              <a:rPr lang="en-US" altLang="x-none" dirty="0">
                <a:ea typeface="ヒラギノ角ゴ Pro W3" charset="-128"/>
              </a:rPr>
              <a:t> Workflows</a:t>
            </a:r>
          </a:p>
          <a:p>
            <a:r>
              <a:rPr lang="en-US" altLang="x-none" sz="2800" dirty="0">
                <a:ea typeface="ヒラギノ角ゴ Pro W3" charset="-128"/>
              </a:rPr>
              <a:t>Dev Nambi, 2019-04-15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Investment (immediate)</a:t>
            </a:r>
          </a:p>
        </p:txBody>
      </p:sp>
      <p:sp>
        <p:nvSpPr>
          <p:cNvPr id="3" name="Text Placeholder 2"/>
          <p:cNvSpPr>
            <a:spLocks noGrp="1"/>
          </p:cNvSpPr>
          <p:nvPr>
            <p:ph type="body" sz="quarter" idx="12"/>
          </p:nvPr>
        </p:nvSpPr>
        <p:spPr/>
        <p:txBody>
          <a:bodyPr/>
          <a:lstStyle/>
          <a:p>
            <a:pPr>
              <a:lnSpc>
                <a:spcPct val="100000"/>
              </a:lnSpc>
            </a:pPr>
            <a:r>
              <a:rPr lang="en-US" sz="1600" b="1" dirty="0"/>
              <a:t>What would the impact be to you (</a:t>
            </a:r>
            <a:r>
              <a:rPr lang="en-US" sz="1600" b="1" dirty="0" err="1"/>
              <a:t>RobA</a:t>
            </a:r>
            <a:r>
              <a:rPr lang="en-US" sz="1600" b="1" dirty="0"/>
              <a:t>) and your team (Gottardo lab) if a system existed that let you run workflows with no/minimal setup? </a:t>
            </a:r>
            <a:br>
              <a:rPr lang="en-US" sz="1600" b="1" dirty="0"/>
            </a:br>
            <a:endParaRPr lang="en-US" sz="1600" b="1" dirty="0"/>
          </a:p>
          <a:p>
            <a:pPr marL="460555" lvl="1" indent="0">
              <a:lnSpc>
                <a:spcPts val="2400"/>
              </a:lnSpc>
              <a:buNone/>
            </a:pPr>
            <a:r>
              <a:rPr lang="en-US" sz="1600" i="1" dirty="0"/>
              <a:t>“Impact would be that it helps us </a:t>
            </a:r>
            <a:r>
              <a:rPr lang="en-US" b="1" i="1" dirty="0"/>
              <a:t>standardize our workflows </a:t>
            </a:r>
            <a:r>
              <a:rPr lang="en-US" sz="1600" i="1" dirty="0"/>
              <a:t>across one another, thus </a:t>
            </a:r>
            <a:r>
              <a:rPr lang="en-US" b="1" i="1" dirty="0"/>
              <a:t>making our data more readily comparable</a:t>
            </a:r>
            <a:r>
              <a:rPr lang="en-US" i="1" dirty="0"/>
              <a:t> </a:t>
            </a:r>
            <a:r>
              <a:rPr lang="en-US" sz="1600" i="1" dirty="0"/>
              <a:t>to one another. This would foster both </a:t>
            </a:r>
            <a:r>
              <a:rPr lang="en-US" b="1" i="1" dirty="0"/>
              <a:t>improved and more collaboration </a:t>
            </a:r>
            <a:r>
              <a:rPr lang="en-US" sz="1600" i="1" dirty="0"/>
              <a:t>between not only members within our group, but also </a:t>
            </a:r>
            <a:r>
              <a:rPr lang="en-US" b="1" i="1" dirty="0"/>
              <a:t>across the center</a:t>
            </a:r>
            <a:r>
              <a:rPr lang="en-US" i="1" dirty="0"/>
              <a:t>.</a:t>
            </a:r>
            <a:r>
              <a:rPr lang="en-US" sz="1600" i="1" dirty="0"/>
              <a:t> The importance of scRNA-seq and its outsize role in exploratory, discovery-driven experiments can't be understated, and so such tooling would allow us to </a:t>
            </a:r>
            <a:r>
              <a:rPr lang="en-US" b="1" i="1" dirty="0"/>
              <a:t>work more efficiently and collaboratively</a:t>
            </a:r>
            <a:r>
              <a:rPr lang="en-US" i="1" dirty="0"/>
              <a:t>.”</a:t>
            </a:r>
          </a:p>
          <a:p>
            <a:pPr marL="460555" lvl="1" indent="0">
              <a:lnSpc>
                <a:spcPts val="2400"/>
              </a:lnSpc>
              <a:buNone/>
            </a:pPr>
            <a:r>
              <a:rPr lang="en-US" sz="1600" i="1" dirty="0"/>
              <a:t>“Furthermore, our bioinformatics group is working on developing new methods for scRNA-seq, and to do this we rely on </a:t>
            </a:r>
            <a:r>
              <a:rPr lang="en-US" b="1" i="1" dirty="0"/>
              <a:t>processing raw data derived from other labs outside the center</a:t>
            </a:r>
            <a:r>
              <a:rPr lang="en-US" sz="1600" b="1" i="1" dirty="0"/>
              <a:t> </a:t>
            </a:r>
            <a:r>
              <a:rPr lang="en-US" sz="1600" i="1" dirty="0"/>
              <a:t>so that we can harmonize the end results for comparative analyses. Currently, we each have our own versions of the scRNA-seq processing workflow, and furthermore, </a:t>
            </a:r>
            <a:r>
              <a:rPr lang="en-US" b="1" i="1" dirty="0"/>
              <a:t>our own scripts are not as efficient as they could be </a:t>
            </a:r>
            <a:r>
              <a:rPr lang="en-US" sz="1600" i="1" dirty="0"/>
              <a:t>in parallelizing key steps. Hiccups in the workflow running are not uncommon, and can take large amounts of time to troubleshoot and rerun. Having a standardized workflow that automates and manages these aspects - especially as we continue to add new data - would </a:t>
            </a:r>
            <a:r>
              <a:rPr lang="en-US" b="1" i="1" dirty="0"/>
              <a:t>help us to further focus on performing research-critical tasks</a:t>
            </a:r>
            <a:r>
              <a:rPr lang="en-US" i="1" dirty="0"/>
              <a:t> </a:t>
            </a:r>
            <a:r>
              <a:rPr lang="en-US" sz="1600" i="1" dirty="0"/>
              <a:t>that better suit our expertise.”</a:t>
            </a:r>
          </a:p>
        </p:txBody>
      </p:sp>
      <p:sp>
        <p:nvSpPr>
          <p:cNvPr id="4" name="Footer Placeholder 3"/>
          <p:cNvSpPr>
            <a:spLocks noGrp="1"/>
          </p:cNvSpPr>
          <p:nvPr>
            <p:ph type="ftr" sz="quarter" idx="13"/>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4"/>
          </p:nvPr>
        </p:nvSpPr>
        <p:spPr/>
        <p:txBody>
          <a:bodyPr/>
          <a:lstStyle/>
          <a:p>
            <a:pPr>
              <a:defRPr/>
            </a:pPr>
            <a:fld id="{5B4A2B0A-B7EB-0F46-89D7-FF32C257E51A}" type="slidenum">
              <a:rPr lang="en-US" altLang="en-US" smtClean="0"/>
              <a:pPr>
                <a:defRPr/>
              </a:pPr>
              <a:t>9</a:t>
            </a:fld>
            <a:endParaRPr lang="en-US" altLang="en-US"/>
          </a:p>
        </p:txBody>
      </p:sp>
    </p:spTree>
    <p:extLst>
      <p:ext uri="{BB962C8B-B14F-4D97-AF65-F5344CB8AC3E}">
        <p14:creationId xmlns:p14="http://schemas.microsoft.com/office/powerpoint/2010/main" val="28461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Investment (longer-term)</a:t>
            </a:r>
          </a:p>
        </p:txBody>
      </p:sp>
      <p:sp>
        <p:nvSpPr>
          <p:cNvPr id="3" name="Text Placeholder 2"/>
          <p:cNvSpPr>
            <a:spLocks noGrp="1"/>
          </p:cNvSpPr>
          <p:nvPr>
            <p:ph type="body" sz="quarter" idx="12"/>
          </p:nvPr>
        </p:nvSpPr>
        <p:spPr/>
        <p:txBody>
          <a:bodyPr/>
          <a:lstStyle/>
          <a:p>
            <a:r>
              <a:rPr lang="en-US" sz="1600" b="1" dirty="0"/>
              <a:t>Who else at FH would benefit from this? </a:t>
            </a:r>
          </a:p>
          <a:p>
            <a:pPr marL="460555" lvl="1" indent="0">
              <a:buNone/>
            </a:pPr>
            <a:r>
              <a:rPr lang="en-US" sz="1600" i="1" dirty="0"/>
              <a:t>“Fred Hutch is investing significantly in scRNA-seq experimental setups, and is internally funding many scRNA-seq driven experimental designs. Given this focus</a:t>
            </a:r>
            <a:r>
              <a:rPr lang="en-US" b="1" i="1" dirty="0"/>
              <a:t>, our group and others at the Hutch would benefit from such standardized workflows</a:t>
            </a:r>
            <a:r>
              <a:rPr lang="en-US" sz="1600" i="1" dirty="0"/>
              <a:t> that help us </a:t>
            </a:r>
            <a:r>
              <a:rPr lang="en-US" b="1" i="1" dirty="0"/>
              <a:t>better collaborate</a:t>
            </a:r>
            <a:r>
              <a:rPr lang="en-US" sz="1600" i="1" dirty="0"/>
              <a:t> and </a:t>
            </a:r>
            <a:r>
              <a:rPr lang="en-US" b="1" i="1" dirty="0"/>
              <a:t>get analytical results in a time-efficient manner</a:t>
            </a:r>
            <a:r>
              <a:rPr lang="en-US" sz="1600" i="1" dirty="0"/>
              <a:t>.”</a:t>
            </a:r>
          </a:p>
          <a:p>
            <a:pPr>
              <a:lnSpc>
                <a:spcPct val="100000"/>
              </a:lnSpc>
            </a:pPr>
            <a:endParaRPr lang="en-US" sz="1600" b="1" dirty="0"/>
          </a:p>
          <a:p>
            <a:pPr>
              <a:lnSpc>
                <a:spcPct val="100000"/>
              </a:lnSpc>
            </a:pPr>
            <a:r>
              <a:rPr lang="en-US" sz="1600" b="1" dirty="0"/>
              <a:t>What would the benefit be if we did this for other processes?</a:t>
            </a:r>
          </a:p>
          <a:p>
            <a:pPr marL="460555" lvl="1" indent="0">
              <a:buNone/>
            </a:pPr>
            <a:r>
              <a:rPr lang="en-US" sz="1600" i="1" dirty="0"/>
              <a:t>“For other processes/workflows, the benefits again would fall under </a:t>
            </a:r>
            <a:r>
              <a:rPr lang="en-US" b="1" i="1" dirty="0"/>
              <a:t>standardization of results that allows for better cross-comparisons</a:t>
            </a:r>
            <a:r>
              <a:rPr lang="en-US" sz="1600" i="1" dirty="0"/>
              <a:t>, as well as having a well-annotated pipeline for processing that can be referenced as needed. However, I strongly believe that focusing on scRNA-seq first is of utmost importance because of the center's </a:t>
            </a:r>
            <a:r>
              <a:rPr lang="en-US" b="1" i="1" dirty="0"/>
              <a:t>mission-critical work in discovery-based analyses</a:t>
            </a:r>
            <a:r>
              <a:rPr lang="en-US" sz="1600" i="1" dirty="0"/>
              <a:t> that right now is being driven by scRNA-seq studies.”</a:t>
            </a:r>
          </a:p>
        </p:txBody>
      </p:sp>
      <p:sp>
        <p:nvSpPr>
          <p:cNvPr id="4" name="Footer Placeholder 3"/>
          <p:cNvSpPr>
            <a:spLocks noGrp="1"/>
          </p:cNvSpPr>
          <p:nvPr>
            <p:ph type="ftr" sz="quarter" idx="13"/>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4"/>
          </p:nvPr>
        </p:nvSpPr>
        <p:spPr/>
        <p:txBody>
          <a:bodyPr/>
          <a:lstStyle/>
          <a:p>
            <a:pPr>
              <a:defRPr/>
            </a:pPr>
            <a:fld id="{5B4A2B0A-B7EB-0F46-89D7-FF32C257E51A}" type="slidenum">
              <a:rPr lang="en-US" altLang="en-US" smtClean="0"/>
              <a:pPr>
                <a:defRPr/>
              </a:pPr>
              <a:t>10</a:t>
            </a:fld>
            <a:endParaRPr lang="en-US" altLang="en-US"/>
          </a:p>
        </p:txBody>
      </p:sp>
    </p:spTree>
    <p:extLst>
      <p:ext uri="{BB962C8B-B14F-4D97-AF65-F5344CB8AC3E}">
        <p14:creationId xmlns:p14="http://schemas.microsoft.com/office/powerpoint/2010/main" val="282834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08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ヒラギノ角ゴ Pro W3" charset="-128"/>
              </a:defRPr>
            </a:lvl1pPr>
            <a:lvl2pPr marL="741363" indent="-284163">
              <a:defRPr sz="2400">
                <a:solidFill>
                  <a:schemeClr val="tx1"/>
                </a:solidFill>
                <a:latin typeface="Times New Roman" charset="0"/>
                <a:ea typeface="ヒラギノ角ゴ Pro W3" charset="-128"/>
              </a:defRPr>
            </a:lvl2pPr>
            <a:lvl3pPr marL="1141413" indent="-227013">
              <a:defRPr sz="2400">
                <a:solidFill>
                  <a:schemeClr val="tx1"/>
                </a:solidFill>
                <a:latin typeface="Times New Roman" charset="0"/>
                <a:ea typeface="ヒラギノ角ゴ Pro W3" charset="-128"/>
              </a:defRPr>
            </a:lvl3pPr>
            <a:lvl4pPr marL="1598613" indent="-227013">
              <a:defRPr sz="2400">
                <a:solidFill>
                  <a:schemeClr val="tx1"/>
                </a:solidFill>
                <a:latin typeface="Times New Roman" charset="0"/>
                <a:ea typeface="ヒラギノ角ゴ Pro W3" charset="-128"/>
              </a:defRPr>
            </a:lvl4pPr>
            <a:lvl5pPr marL="2055813" indent="-227013">
              <a:defRPr sz="2400">
                <a:solidFill>
                  <a:schemeClr val="tx1"/>
                </a:solidFill>
                <a:latin typeface="Times New Roman" charset="0"/>
                <a:ea typeface="ヒラギノ角ゴ Pro W3" charset="-128"/>
              </a:defRPr>
            </a:lvl5pPr>
            <a:lvl6pPr marL="2513013" indent="-227013" eaLnBrk="0" fontAlgn="base" hangingPunct="0">
              <a:spcBef>
                <a:spcPct val="0"/>
              </a:spcBef>
              <a:spcAft>
                <a:spcPct val="0"/>
              </a:spcAft>
              <a:defRPr sz="2400">
                <a:solidFill>
                  <a:schemeClr val="tx1"/>
                </a:solidFill>
                <a:latin typeface="Times New Roman" charset="0"/>
                <a:ea typeface="ヒラギノ角ゴ Pro W3" charset="-128"/>
              </a:defRPr>
            </a:lvl6pPr>
            <a:lvl7pPr marL="2970213" indent="-227013" eaLnBrk="0" fontAlgn="base" hangingPunct="0">
              <a:spcBef>
                <a:spcPct val="0"/>
              </a:spcBef>
              <a:spcAft>
                <a:spcPct val="0"/>
              </a:spcAft>
              <a:defRPr sz="2400">
                <a:solidFill>
                  <a:schemeClr val="tx1"/>
                </a:solidFill>
                <a:latin typeface="Times New Roman" charset="0"/>
                <a:ea typeface="ヒラギノ角ゴ Pro W3" charset="-128"/>
              </a:defRPr>
            </a:lvl7pPr>
            <a:lvl8pPr marL="3427413" indent="-227013" eaLnBrk="0" fontAlgn="base" hangingPunct="0">
              <a:spcBef>
                <a:spcPct val="0"/>
              </a:spcBef>
              <a:spcAft>
                <a:spcPct val="0"/>
              </a:spcAft>
              <a:defRPr sz="2400">
                <a:solidFill>
                  <a:schemeClr val="tx1"/>
                </a:solidFill>
                <a:latin typeface="Times New Roman" charset="0"/>
                <a:ea typeface="ヒラギノ角ゴ Pro W3" charset="-128"/>
              </a:defRPr>
            </a:lvl8pPr>
            <a:lvl9pPr marL="3884613" indent="-227013" eaLnBrk="0" fontAlgn="base" hangingPunct="0">
              <a:spcBef>
                <a:spcPct val="0"/>
              </a:spcBef>
              <a:spcAft>
                <a:spcPct val="0"/>
              </a:spcAft>
              <a:defRPr sz="2400">
                <a:solidFill>
                  <a:schemeClr val="tx1"/>
                </a:solidFill>
                <a:latin typeface="Times New Roman" charset="0"/>
                <a:ea typeface="ヒラギノ角ゴ Pro W3" charset="-128"/>
              </a:defRPr>
            </a:lvl9pPr>
          </a:lstStyle>
          <a:p>
            <a:r>
              <a:rPr lang="en-US" altLang="en-US" sz="600">
                <a:solidFill>
                  <a:srgbClr val="FFFFFF"/>
                </a:solidFill>
                <a:latin typeface="Arial" charset="0"/>
              </a:rPr>
              <a:t>© Fred Hutchinson Cancer Research Center </a:t>
            </a:r>
          </a:p>
        </p:txBody>
      </p:sp>
      <p:sp>
        <p:nvSpPr>
          <p:cNvPr id="40962"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ヒラギノ角ゴ Pro W3" charset="-128"/>
              </a:defRPr>
            </a:lvl1pPr>
            <a:lvl2pPr marL="741363" indent="-284163">
              <a:defRPr sz="2400">
                <a:solidFill>
                  <a:schemeClr val="tx1"/>
                </a:solidFill>
                <a:latin typeface="Times New Roman" charset="0"/>
                <a:ea typeface="ヒラギノ角ゴ Pro W3" charset="-128"/>
              </a:defRPr>
            </a:lvl2pPr>
            <a:lvl3pPr marL="1141413" indent="-227013">
              <a:defRPr sz="2400">
                <a:solidFill>
                  <a:schemeClr val="tx1"/>
                </a:solidFill>
                <a:latin typeface="Times New Roman" charset="0"/>
                <a:ea typeface="ヒラギノ角ゴ Pro W3" charset="-128"/>
              </a:defRPr>
            </a:lvl3pPr>
            <a:lvl4pPr marL="1598613" indent="-227013">
              <a:defRPr sz="2400">
                <a:solidFill>
                  <a:schemeClr val="tx1"/>
                </a:solidFill>
                <a:latin typeface="Times New Roman" charset="0"/>
                <a:ea typeface="ヒラギノ角ゴ Pro W3" charset="-128"/>
              </a:defRPr>
            </a:lvl4pPr>
            <a:lvl5pPr marL="2055813" indent="-227013">
              <a:defRPr sz="2400">
                <a:solidFill>
                  <a:schemeClr val="tx1"/>
                </a:solidFill>
                <a:latin typeface="Times New Roman" charset="0"/>
                <a:ea typeface="ヒラギノ角ゴ Pro W3" charset="-128"/>
              </a:defRPr>
            </a:lvl5pPr>
            <a:lvl6pPr marL="2513013" indent="-227013" eaLnBrk="0" fontAlgn="base" hangingPunct="0">
              <a:spcBef>
                <a:spcPct val="0"/>
              </a:spcBef>
              <a:spcAft>
                <a:spcPct val="0"/>
              </a:spcAft>
              <a:defRPr sz="2400">
                <a:solidFill>
                  <a:schemeClr val="tx1"/>
                </a:solidFill>
                <a:latin typeface="Times New Roman" charset="0"/>
                <a:ea typeface="ヒラギノ角ゴ Pro W3" charset="-128"/>
              </a:defRPr>
            </a:lvl6pPr>
            <a:lvl7pPr marL="2970213" indent="-227013" eaLnBrk="0" fontAlgn="base" hangingPunct="0">
              <a:spcBef>
                <a:spcPct val="0"/>
              </a:spcBef>
              <a:spcAft>
                <a:spcPct val="0"/>
              </a:spcAft>
              <a:defRPr sz="2400">
                <a:solidFill>
                  <a:schemeClr val="tx1"/>
                </a:solidFill>
                <a:latin typeface="Times New Roman" charset="0"/>
                <a:ea typeface="ヒラギノ角ゴ Pro W3" charset="-128"/>
              </a:defRPr>
            </a:lvl7pPr>
            <a:lvl8pPr marL="3427413" indent="-227013" eaLnBrk="0" fontAlgn="base" hangingPunct="0">
              <a:spcBef>
                <a:spcPct val="0"/>
              </a:spcBef>
              <a:spcAft>
                <a:spcPct val="0"/>
              </a:spcAft>
              <a:defRPr sz="2400">
                <a:solidFill>
                  <a:schemeClr val="tx1"/>
                </a:solidFill>
                <a:latin typeface="Times New Roman" charset="0"/>
                <a:ea typeface="ヒラギノ角ゴ Pro W3" charset="-128"/>
              </a:defRPr>
            </a:lvl8pPr>
            <a:lvl9pPr marL="3884613" indent="-227013" eaLnBrk="0" fontAlgn="base" hangingPunct="0">
              <a:spcBef>
                <a:spcPct val="0"/>
              </a:spcBef>
              <a:spcAft>
                <a:spcPct val="0"/>
              </a:spcAft>
              <a:defRPr sz="2400">
                <a:solidFill>
                  <a:schemeClr val="tx1"/>
                </a:solidFill>
                <a:latin typeface="Times New Roman" charset="0"/>
                <a:ea typeface="ヒラギノ角ゴ Pro W3" charset="-128"/>
              </a:defRPr>
            </a:lvl9pPr>
          </a:lstStyle>
          <a:p>
            <a:fld id="{B830DF92-7521-A044-9588-9B68425C756F}" type="slidenum">
              <a:rPr lang="en-US" altLang="en-US" sz="600">
                <a:solidFill>
                  <a:srgbClr val="FFFFFF"/>
                </a:solidFill>
                <a:latin typeface="Arial" charset="0"/>
              </a:rPr>
              <a:pPr/>
              <a:t>13</a:t>
            </a:fld>
            <a:endParaRPr lang="en-US" altLang="en-US" sz="600">
              <a:solidFill>
                <a:srgbClr val="FFFFFF"/>
              </a:solidFill>
              <a:latin typeface="Arial" charset="0"/>
            </a:endParaRPr>
          </a:p>
        </p:txBody>
      </p:sp>
      <p:sp>
        <p:nvSpPr>
          <p:cNvPr id="9" name="Title 8"/>
          <p:cNvSpPr>
            <a:spLocks noGrp="1"/>
          </p:cNvSpPr>
          <p:nvPr>
            <p:ph type="title"/>
          </p:nvPr>
        </p:nvSpPr>
        <p:spPr/>
        <p:txBody>
          <a:bodyPr/>
          <a:lstStyle/>
          <a:p>
            <a:pPr>
              <a:defRPr/>
            </a:pPr>
            <a:r>
              <a:rPr lang="en-US" dirty="0"/>
              <a:t>Appendix</a:t>
            </a:r>
            <a:endParaRPr lang="en-US" dirty="0">
              <a:solidFill>
                <a:schemeClr val="accent6"/>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x-none" dirty="0">
                <a:ea typeface="ヒラギノ角ゴ Pro W3" charset="-128"/>
              </a:rPr>
              <a:t>Business Problem, Concept, &amp; History</a:t>
            </a:r>
          </a:p>
        </p:txBody>
      </p:sp>
      <p:sp>
        <p:nvSpPr>
          <p:cNvPr id="25602" name="Text Placeholder 6"/>
          <p:cNvSpPr>
            <a:spLocks noGrp="1"/>
          </p:cNvSpPr>
          <p:nvPr>
            <p:ph type="body" sz="quarter" idx="12"/>
          </p:nvPr>
        </p:nvSpPr>
        <p:spPr>
          <a:xfrm>
            <a:off x="611188" y="1302090"/>
            <a:ext cx="10966450" cy="4715782"/>
          </a:xfrm>
        </p:spPr>
        <p:txBody>
          <a:bodyPr/>
          <a:lstStyle/>
          <a:p>
            <a:pPr>
              <a:defRPr/>
            </a:pPr>
            <a:r>
              <a:rPr lang="en-US" altLang="x-none" dirty="0">
                <a:ea typeface="ヒラギノ角ゴ Pro W3" charset="-128"/>
              </a:rPr>
              <a:t>Problem</a:t>
            </a:r>
          </a:p>
          <a:p>
            <a:pPr marL="285750" indent="-285750">
              <a:lnSpc>
                <a:spcPct val="100000"/>
              </a:lnSpc>
              <a:spcAft>
                <a:spcPts val="600"/>
              </a:spcAft>
              <a:buFont typeface="Arial" charset="0"/>
              <a:buChar char="•"/>
              <a:defRPr/>
            </a:pPr>
            <a:r>
              <a:rPr lang="en-US" altLang="x-none" sz="1600" dirty="0" err="1"/>
              <a:t>scRNA-seq</a:t>
            </a:r>
            <a:r>
              <a:rPr lang="en-US" altLang="x-none" sz="1600" dirty="0"/>
              <a:t> processing is manually done by researchers across multiple teams, with no standard process.</a:t>
            </a:r>
          </a:p>
          <a:p>
            <a:pPr marL="285750" indent="-285750">
              <a:lnSpc>
                <a:spcPct val="100000"/>
              </a:lnSpc>
              <a:spcAft>
                <a:spcPts val="600"/>
              </a:spcAft>
              <a:buFont typeface="Arial" charset="0"/>
              <a:buChar char="•"/>
              <a:defRPr/>
            </a:pPr>
            <a:r>
              <a:rPr lang="en-US" altLang="x-none" sz="1600" dirty="0"/>
              <a:t>All communication, coordination, code, and troubleshooting is custom.</a:t>
            </a:r>
          </a:p>
          <a:p>
            <a:pPr marL="285750" indent="-285750">
              <a:lnSpc>
                <a:spcPct val="100000"/>
              </a:lnSpc>
              <a:spcAft>
                <a:spcPts val="600"/>
              </a:spcAft>
              <a:buFont typeface="Arial" charset="0"/>
              <a:buChar char="•"/>
              <a:defRPr/>
            </a:pPr>
            <a:r>
              <a:rPr lang="en-US" altLang="x-none" sz="1600" dirty="0"/>
              <a:t>This is expensive and doesn’t scale</a:t>
            </a:r>
          </a:p>
          <a:p>
            <a:pPr>
              <a:lnSpc>
                <a:spcPct val="100000"/>
              </a:lnSpc>
              <a:spcAft>
                <a:spcPts val="600"/>
              </a:spcAft>
              <a:defRPr/>
            </a:pPr>
            <a:br>
              <a:rPr lang="en-US" altLang="x-none" sz="1100" dirty="0">
                <a:ea typeface="ヒラギノ角ゴ Pro W3" charset="-128"/>
              </a:rPr>
            </a:br>
            <a:r>
              <a:rPr lang="en-US" altLang="x-none" dirty="0">
                <a:ea typeface="ヒラギノ角ゴ Pro W3" charset="-128"/>
              </a:rPr>
              <a:t>Concept &amp; History</a:t>
            </a:r>
          </a:p>
          <a:p>
            <a:pPr marL="285750" indent="-285750">
              <a:lnSpc>
                <a:spcPct val="100000"/>
              </a:lnSpc>
              <a:spcAft>
                <a:spcPts val="600"/>
              </a:spcAft>
              <a:buFont typeface="Arial" charset="0"/>
              <a:buChar char="•"/>
              <a:defRPr/>
            </a:pPr>
            <a:r>
              <a:rPr lang="en-US" altLang="x-none" sz="1600" dirty="0"/>
              <a:t>The raw infrastructure (e.g., Gizmo; </a:t>
            </a:r>
            <a:r>
              <a:rPr lang="en-US" altLang="x-none" sz="1600" dirty="0" err="1"/>
              <a:t>Slurm</a:t>
            </a:r>
            <a:r>
              <a:rPr lang="en-US" altLang="x-none" sz="1600" dirty="0"/>
              <a:t>) exists to do this work, but higher-level workflow tools and data management patterns aren’t in wide use</a:t>
            </a:r>
          </a:p>
          <a:p>
            <a:pPr marL="285750" indent="-285750">
              <a:lnSpc>
                <a:spcPct val="100000"/>
              </a:lnSpc>
              <a:spcAft>
                <a:spcPts val="600"/>
              </a:spcAft>
              <a:buFont typeface="Arial" charset="0"/>
              <a:buChar char="•"/>
              <a:defRPr/>
            </a:pPr>
            <a:r>
              <a:rPr lang="en-US" altLang="x-none" sz="1600" dirty="0" err="1"/>
              <a:t>Scicomp</a:t>
            </a:r>
            <a:r>
              <a:rPr lang="en-US" altLang="x-none" sz="1600" dirty="0"/>
              <a:t> has built out Cromwell for cloud workflows, and is working on extending it</a:t>
            </a:r>
          </a:p>
          <a:p>
            <a:pPr marL="285750" indent="-285750">
              <a:lnSpc>
                <a:spcPct val="100000"/>
              </a:lnSpc>
              <a:spcBef>
                <a:spcPts val="0"/>
              </a:spcBef>
              <a:spcAft>
                <a:spcPts val="0"/>
              </a:spcAft>
              <a:buFont typeface="Arial" charset="0"/>
              <a:buChar char="•"/>
              <a:defRPr/>
            </a:pPr>
            <a:r>
              <a:rPr lang="en-US" altLang="x-none" sz="1600" dirty="0"/>
              <a:t>Researchers write their own scripts and manual pipelines</a:t>
            </a:r>
          </a:p>
        </p:txBody>
      </p:sp>
      <p:sp>
        <p:nvSpPr>
          <p:cNvPr id="25603" name="Footer Placeholder 2"/>
          <p:cNvSpPr>
            <a:spLocks noGrp="1"/>
          </p:cNvSpPr>
          <p:nvPr>
            <p:ph type="ftr"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ts val="3600"/>
              </a:lnSpc>
              <a:spcBef>
                <a:spcPct val="20000"/>
              </a:spcBef>
              <a:buClr>
                <a:schemeClr val="bg1"/>
              </a:buClr>
              <a:defRPr sz="2800">
                <a:solidFill>
                  <a:srgbClr val="1C3B61"/>
                </a:solidFill>
                <a:latin typeface="Arial" charset="0"/>
                <a:ea typeface="ヒラギノ角ゴ Pro W3" charset="-128"/>
              </a:defRPr>
            </a:lvl1pPr>
            <a:lvl2pPr marL="741363" indent="-284163">
              <a:spcBef>
                <a:spcPct val="20000"/>
              </a:spcBef>
              <a:buClr>
                <a:schemeClr val="bg1"/>
              </a:buClr>
              <a:buSzPct val="90000"/>
              <a:buFont typeface="Times New Roman" charset="0"/>
              <a:buChar char="–"/>
              <a:defRPr sz="2400">
                <a:solidFill>
                  <a:srgbClr val="1C3B61"/>
                </a:solidFill>
                <a:latin typeface="Arial" charset="0"/>
                <a:ea typeface="ヒラギノ角ゴ Pro W3" charset="-128"/>
              </a:defRPr>
            </a:lvl2pPr>
            <a:lvl3pPr marL="1141413" indent="-227013">
              <a:spcBef>
                <a:spcPct val="20000"/>
              </a:spcBef>
              <a:buClr>
                <a:schemeClr val="bg1"/>
              </a:buClr>
              <a:buSzPct val="90000"/>
              <a:buChar char="•"/>
              <a:defRPr sz="2000">
                <a:solidFill>
                  <a:srgbClr val="1C3B61"/>
                </a:solidFill>
                <a:latin typeface="Arial" charset="0"/>
                <a:ea typeface="ヒラギノ角ゴ Pro W3" charset="-128"/>
              </a:defRPr>
            </a:lvl3pPr>
            <a:lvl4pPr marL="1598613" indent="-227013">
              <a:spcBef>
                <a:spcPct val="20000"/>
              </a:spcBef>
              <a:buClr>
                <a:schemeClr val="bg1"/>
              </a:buClr>
              <a:buSzPct val="80000"/>
              <a:buFont typeface="Times New Roman" charset="0"/>
              <a:buChar char="–"/>
              <a:defRPr>
                <a:solidFill>
                  <a:srgbClr val="1C3B61"/>
                </a:solidFill>
                <a:latin typeface="Arial" charset="0"/>
                <a:ea typeface="ヒラギノ角ゴ Pro W3" charset="-128"/>
              </a:defRPr>
            </a:lvl4pPr>
            <a:lvl5pPr marL="2055813" indent="-227013">
              <a:spcBef>
                <a:spcPct val="20000"/>
              </a:spcBef>
              <a:buClr>
                <a:schemeClr val="bg1"/>
              </a:buClr>
              <a:buSzPct val="70000"/>
              <a:buChar char="•"/>
              <a:defRPr>
                <a:solidFill>
                  <a:srgbClr val="1C3B61"/>
                </a:solidFill>
                <a:latin typeface="Arial" charset="0"/>
                <a:ea typeface="ヒラギノ角ゴ Pro W3" charset="-128"/>
              </a:defRPr>
            </a:lvl5pPr>
            <a:lvl6pPr marL="2513013" indent="-227013" eaLnBrk="0" fontAlgn="base" hangingPunct="0">
              <a:spcBef>
                <a:spcPct val="20000"/>
              </a:spcBef>
              <a:spcAft>
                <a:spcPct val="0"/>
              </a:spcAft>
              <a:buClr>
                <a:schemeClr val="bg1"/>
              </a:buClr>
              <a:buSzPct val="70000"/>
              <a:buChar char="•"/>
              <a:defRPr>
                <a:solidFill>
                  <a:srgbClr val="1C3B61"/>
                </a:solidFill>
                <a:latin typeface="Arial" charset="0"/>
                <a:ea typeface="ヒラギノ角ゴ Pro W3" charset="-128"/>
              </a:defRPr>
            </a:lvl6pPr>
            <a:lvl7pPr marL="2970213" indent="-227013" eaLnBrk="0" fontAlgn="base" hangingPunct="0">
              <a:spcBef>
                <a:spcPct val="20000"/>
              </a:spcBef>
              <a:spcAft>
                <a:spcPct val="0"/>
              </a:spcAft>
              <a:buClr>
                <a:schemeClr val="bg1"/>
              </a:buClr>
              <a:buSzPct val="70000"/>
              <a:buChar char="•"/>
              <a:defRPr>
                <a:solidFill>
                  <a:srgbClr val="1C3B61"/>
                </a:solidFill>
                <a:latin typeface="Arial" charset="0"/>
                <a:ea typeface="ヒラギノ角ゴ Pro W3" charset="-128"/>
              </a:defRPr>
            </a:lvl7pPr>
            <a:lvl8pPr marL="3427413" indent="-227013" eaLnBrk="0" fontAlgn="base" hangingPunct="0">
              <a:spcBef>
                <a:spcPct val="20000"/>
              </a:spcBef>
              <a:spcAft>
                <a:spcPct val="0"/>
              </a:spcAft>
              <a:buClr>
                <a:schemeClr val="bg1"/>
              </a:buClr>
              <a:buSzPct val="70000"/>
              <a:buChar char="•"/>
              <a:defRPr>
                <a:solidFill>
                  <a:srgbClr val="1C3B61"/>
                </a:solidFill>
                <a:latin typeface="Arial" charset="0"/>
                <a:ea typeface="ヒラギノ角ゴ Pro W3" charset="-128"/>
              </a:defRPr>
            </a:lvl8pPr>
            <a:lvl9pPr marL="3884613" indent="-227013" eaLnBrk="0" fontAlgn="base" hangingPunct="0">
              <a:spcBef>
                <a:spcPct val="20000"/>
              </a:spcBef>
              <a:spcAft>
                <a:spcPct val="0"/>
              </a:spcAft>
              <a:buClr>
                <a:schemeClr val="bg1"/>
              </a:buClr>
              <a:buSzPct val="70000"/>
              <a:buChar char="•"/>
              <a:defRPr>
                <a:solidFill>
                  <a:srgbClr val="1C3B61"/>
                </a:solidFill>
                <a:latin typeface="Arial" charset="0"/>
                <a:ea typeface="ヒラギノ角ゴ Pro W3" charset="-128"/>
              </a:defRPr>
            </a:lvl9pPr>
          </a:lstStyle>
          <a:p>
            <a:pPr>
              <a:lnSpc>
                <a:spcPct val="100000"/>
              </a:lnSpc>
              <a:spcBef>
                <a:spcPct val="0"/>
              </a:spcBef>
              <a:buClrTx/>
            </a:pPr>
            <a:r>
              <a:rPr lang="en-US" altLang="en-US" sz="600"/>
              <a:t>© Fred Hutchinson Cancer Research Center </a:t>
            </a:r>
          </a:p>
        </p:txBody>
      </p:sp>
      <p:sp>
        <p:nvSpPr>
          <p:cNvPr id="4" name="Slide Number Placeholder 3"/>
          <p:cNvSpPr>
            <a:spLocks noGrp="1"/>
          </p:cNvSpPr>
          <p:nvPr>
            <p:ph type="sldNum" sz="quarter" idx="14"/>
          </p:nvPr>
        </p:nvSpPr>
        <p:spPr/>
        <p:txBody>
          <a:bodyPr/>
          <a:lstStyle/>
          <a:p>
            <a:pPr>
              <a:defRPr/>
            </a:pPr>
            <a:r>
              <a:rPr lang="en-US">
                <a:latin typeface="+mn-lt"/>
                <a:ea typeface="ヒラギノ角ゴ Pro W3" charset="0"/>
              </a:rPr>
              <a:t>5</a:t>
            </a:r>
            <a:endParaRPr lang="en-US" dirty="0">
              <a:latin typeface="+mn-lt"/>
              <a:ea typeface="ヒラギノ角ゴ Pro W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Text Placeholder 2"/>
          <p:cNvSpPr>
            <a:spLocks noGrp="1"/>
          </p:cNvSpPr>
          <p:nvPr>
            <p:ph type="body" sz="quarter" idx="12"/>
          </p:nvPr>
        </p:nvSpPr>
        <p:spPr>
          <a:xfrm>
            <a:off x="611188" y="1359016"/>
            <a:ext cx="10970679" cy="4519269"/>
          </a:xfrm>
        </p:spPr>
        <p:txBody>
          <a:bodyPr/>
          <a:lstStyle/>
          <a:p>
            <a:pPr>
              <a:lnSpc>
                <a:spcPct val="100000"/>
              </a:lnSpc>
            </a:pPr>
            <a:r>
              <a:rPr lang="en-US" sz="1600" dirty="0"/>
              <a:t>The proposed solution is 3 parts:</a:t>
            </a:r>
            <a:br>
              <a:rPr lang="en-US" sz="1600" dirty="0"/>
            </a:br>
            <a:endParaRPr lang="en-US" sz="1600" dirty="0"/>
          </a:p>
          <a:p>
            <a:pPr marL="342900" indent="-342900">
              <a:lnSpc>
                <a:spcPct val="150000"/>
              </a:lnSpc>
              <a:buAutoNum type="arabicPeriod"/>
            </a:pPr>
            <a:r>
              <a:rPr lang="en-US" sz="1800" b="1" dirty="0"/>
              <a:t>Workflow system</a:t>
            </a:r>
            <a:r>
              <a:rPr lang="en-US" sz="1600" dirty="0"/>
              <a:t> that can talk to </a:t>
            </a:r>
            <a:r>
              <a:rPr lang="en-US" sz="1600" dirty="0" err="1"/>
              <a:t>Slurm</a:t>
            </a:r>
            <a:r>
              <a:rPr lang="en-US" sz="1600" dirty="0"/>
              <a:t> </a:t>
            </a:r>
          </a:p>
          <a:p>
            <a:pPr marL="865174" lvl="1" indent="-285750">
              <a:lnSpc>
                <a:spcPct val="150000"/>
              </a:lnSpc>
              <a:spcAft>
                <a:spcPts val="0"/>
              </a:spcAft>
            </a:pPr>
            <a:r>
              <a:rPr lang="en-US" sz="1600" dirty="0"/>
              <a:t>Options include Cromwell, </a:t>
            </a:r>
            <a:r>
              <a:rPr lang="en-US" sz="1600" dirty="0" err="1"/>
              <a:t>Nextflow</a:t>
            </a:r>
            <a:r>
              <a:rPr lang="en-US" sz="1600" dirty="0"/>
              <a:t>, </a:t>
            </a:r>
            <a:r>
              <a:rPr lang="en-US" sz="1600" dirty="0" err="1"/>
              <a:t>Snakemake</a:t>
            </a:r>
            <a:endParaRPr lang="en-US" sz="1600" dirty="0"/>
          </a:p>
          <a:p>
            <a:pPr marL="865174" lvl="1" indent="-285750">
              <a:lnSpc>
                <a:spcPct val="150000"/>
              </a:lnSpc>
              <a:spcAft>
                <a:spcPts val="0"/>
              </a:spcAft>
            </a:pPr>
            <a:r>
              <a:rPr lang="en-US" sz="1600" dirty="0"/>
              <a:t>Coordinate with other teams exploring workflow systems at the Hutch.</a:t>
            </a:r>
          </a:p>
          <a:p>
            <a:pPr marL="342900" indent="-342900">
              <a:lnSpc>
                <a:spcPct val="150000"/>
              </a:lnSpc>
              <a:buAutoNum type="arabicPeriod"/>
            </a:pPr>
            <a:r>
              <a:rPr lang="en-US" sz="1600" b="1" dirty="0"/>
              <a:t>Common Pipelines</a:t>
            </a:r>
          </a:p>
          <a:p>
            <a:pPr marL="922324" lvl="1" indent="-342900">
              <a:lnSpc>
                <a:spcPct val="150000"/>
              </a:lnSpc>
              <a:buAutoNum type="arabicPeriod"/>
            </a:pPr>
            <a:r>
              <a:rPr lang="en-US" sz="1600" dirty="0"/>
              <a:t>Help RG’s lab turn their raw scripts into pipelines that can be </a:t>
            </a:r>
            <a:r>
              <a:rPr lang="en-US" sz="1600" dirty="0" err="1"/>
              <a:t>standardized+extended</a:t>
            </a:r>
            <a:r>
              <a:rPr lang="en-US" sz="1600" dirty="0"/>
              <a:t>. Pipelines are run on the workflow system. Teach RG’s lab to make their own.</a:t>
            </a:r>
          </a:p>
          <a:p>
            <a:pPr marL="342900" indent="-342900">
              <a:lnSpc>
                <a:spcPct val="150000"/>
              </a:lnSpc>
              <a:buAutoNum type="arabicPeriod"/>
            </a:pPr>
            <a:r>
              <a:rPr lang="en-US" sz="1600" b="1" dirty="0"/>
              <a:t>Standardized Input (API) </a:t>
            </a:r>
            <a:r>
              <a:rPr lang="en-US" sz="1600" dirty="0"/>
              <a:t>Coordinate between RG’s lab &amp; their partner labs to come up with standardized ways to request </a:t>
            </a:r>
            <a:r>
              <a:rPr lang="en-US" sz="1600" dirty="0" err="1"/>
              <a:t>scRNA-seq</a:t>
            </a:r>
            <a:r>
              <a:rPr lang="en-US" sz="1600" dirty="0"/>
              <a:t> processing. (first a file format, then an API or command-line tool).</a:t>
            </a:r>
          </a:p>
          <a:p>
            <a:pPr marL="342900" indent="-342900">
              <a:lnSpc>
                <a:spcPct val="150000"/>
              </a:lnSpc>
              <a:buFontTx/>
              <a:buAutoNum type="arabicPeriod"/>
            </a:pPr>
            <a:r>
              <a:rPr lang="en-US" sz="1600" dirty="0"/>
              <a:t>(Stretch Goal) - </a:t>
            </a:r>
            <a:r>
              <a:rPr lang="en-US" altLang="x-none" sz="1600" dirty="0"/>
              <a:t>Extend this past </a:t>
            </a:r>
            <a:r>
              <a:rPr lang="en-US" altLang="x-none" sz="1600" dirty="0" err="1"/>
              <a:t>scRNA-seq</a:t>
            </a:r>
            <a:r>
              <a:rPr lang="en-US" altLang="x-none" sz="1600" dirty="0"/>
              <a:t> to other workflows (e.g. </a:t>
            </a:r>
            <a:r>
              <a:rPr lang="en-US" altLang="x-none" sz="1600" dirty="0" err="1"/>
              <a:t>ChIP-seq</a:t>
            </a:r>
            <a:r>
              <a:rPr lang="en-US" altLang="x-none" sz="1600" dirty="0"/>
              <a:t>)</a:t>
            </a:r>
            <a:endParaRPr lang="en-US" sz="1600" dirty="0"/>
          </a:p>
        </p:txBody>
      </p:sp>
      <p:sp>
        <p:nvSpPr>
          <p:cNvPr id="4" name="Footer Placeholder 3"/>
          <p:cNvSpPr>
            <a:spLocks noGrp="1"/>
          </p:cNvSpPr>
          <p:nvPr>
            <p:ph type="ftr" sz="quarter" idx="13"/>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4"/>
          </p:nvPr>
        </p:nvSpPr>
        <p:spPr/>
        <p:txBody>
          <a:bodyPr/>
          <a:lstStyle/>
          <a:p>
            <a:pPr>
              <a:defRPr/>
            </a:pPr>
            <a:fld id="{5B4A2B0A-B7EB-0F46-89D7-FF32C257E51A}" type="slidenum">
              <a:rPr lang="en-US" altLang="en-US" smtClean="0"/>
              <a:pPr>
                <a:defRPr/>
              </a:pPr>
              <a:t>2</a:t>
            </a:fld>
            <a:endParaRPr lang="en-US" altLang="en-US"/>
          </a:p>
        </p:txBody>
      </p:sp>
    </p:spTree>
    <p:extLst>
      <p:ext uri="{BB962C8B-B14F-4D97-AF65-F5344CB8AC3E}">
        <p14:creationId xmlns:p14="http://schemas.microsoft.com/office/powerpoint/2010/main" val="17157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the FHCRC and HDC </a:t>
            </a:r>
            <a:r>
              <a:rPr lang="en-US"/>
              <a:t>Strategic Plans</a:t>
            </a:r>
            <a:endParaRPr lang="en-US" dirty="0"/>
          </a:p>
        </p:txBody>
      </p:sp>
      <p:sp>
        <p:nvSpPr>
          <p:cNvPr id="3" name="Text Placeholder 2"/>
          <p:cNvSpPr>
            <a:spLocks noGrp="1"/>
          </p:cNvSpPr>
          <p:nvPr>
            <p:ph type="body" sz="quarter" idx="12"/>
          </p:nvPr>
        </p:nvSpPr>
        <p:spPr>
          <a:xfrm>
            <a:off x="611721" y="1261872"/>
            <a:ext cx="10758121" cy="2299475"/>
          </a:xfrm>
        </p:spPr>
        <p:txBody>
          <a:bodyPr/>
          <a:lstStyle/>
          <a:p>
            <a:pPr marL="571500" indent="-393700">
              <a:lnSpc>
                <a:spcPct val="100000"/>
              </a:lnSpc>
              <a:buFont typeface="Wingdings" panose="05000000000000000000" pitchFamily="2" charset="2"/>
              <a:buChar char="ü"/>
              <a:defRPr/>
            </a:pPr>
            <a:endParaRPr lang="en-US" altLang="x-none" sz="2400" dirty="0"/>
          </a:p>
          <a:p>
            <a:pPr marL="571500" indent="-393700">
              <a:lnSpc>
                <a:spcPct val="100000"/>
              </a:lnSpc>
              <a:buFont typeface="Wingdings" panose="05000000000000000000" pitchFamily="2" charset="2"/>
              <a:buChar char="ü"/>
              <a:defRPr/>
            </a:pPr>
            <a:r>
              <a:rPr lang="en-US" altLang="x-none" sz="2400" dirty="0"/>
              <a:t>Aligns with the Center’s goal of developing critical infrastructure </a:t>
            </a:r>
          </a:p>
          <a:p>
            <a:pPr marL="571500" indent="-393700">
              <a:lnSpc>
                <a:spcPct val="100000"/>
              </a:lnSpc>
              <a:buFont typeface="Wingdings" panose="05000000000000000000" pitchFamily="2" charset="2"/>
              <a:buChar char="ü"/>
              <a:defRPr/>
            </a:pPr>
            <a:endParaRPr lang="en-US" altLang="x-none" sz="2400" dirty="0"/>
          </a:p>
          <a:p>
            <a:pPr marL="571500" indent="-393700">
              <a:lnSpc>
                <a:spcPct val="100000"/>
              </a:lnSpc>
              <a:buFont typeface="Wingdings" panose="05000000000000000000" pitchFamily="2" charset="2"/>
              <a:buChar char="ü"/>
              <a:defRPr/>
            </a:pPr>
            <a:r>
              <a:rPr lang="en-US" altLang="x-none" sz="2400" dirty="0"/>
              <a:t>Aligns with HDC’s goals of fostering data-centered collaborations and expanding analytic capabilities.</a:t>
            </a:r>
          </a:p>
          <a:p>
            <a:pPr marL="571500" indent="-393700">
              <a:lnSpc>
                <a:spcPct val="100000"/>
              </a:lnSpc>
              <a:buFont typeface="Wingdings" panose="05000000000000000000" pitchFamily="2" charset="2"/>
              <a:buChar char="ü"/>
              <a:defRPr/>
            </a:pPr>
            <a:endParaRPr lang="en-US" altLang="x-none" sz="2400" dirty="0"/>
          </a:p>
          <a:p>
            <a:pPr marL="571500" indent="-342900">
              <a:lnSpc>
                <a:spcPct val="100000"/>
              </a:lnSpc>
              <a:buFont typeface="Wingdings" panose="05000000000000000000" pitchFamily="2" charset="2"/>
              <a:buChar char="ü"/>
              <a:defRPr/>
            </a:pPr>
            <a:endParaRPr lang="en-US" altLang="x-none" sz="2000" dirty="0"/>
          </a:p>
          <a:p>
            <a:pPr marL="571500" indent="-342900">
              <a:buFont typeface="Wingdings" panose="05000000000000000000" pitchFamily="2" charset="2"/>
              <a:buChar char="ü"/>
            </a:pPr>
            <a:endParaRPr lang="en-US" sz="3600" dirty="0"/>
          </a:p>
        </p:txBody>
      </p:sp>
      <p:sp>
        <p:nvSpPr>
          <p:cNvPr id="4" name="Footer Placeholder 3"/>
          <p:cNvSpPr>
            <a:spLocks noGrp="1"/>
          </p:cNvSpPr>
          <p:nvPr>
            <p:ph type="ftr" sz="quarter" idx="13"/>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4"/>
          </p:nvPr>
        </p:nvSpPr>
        <p:spPr/>
        <p:txBody>
          <a:bodyPr/>
          <a:lstStyle/>
          <a:p>
            <a:pPr>
              <a:defRPr/>
            </a:pPr>
            <a:fld id="{5B4A2B0A-B7EB-0F46-89D7-FF32C257E51A}" type="slidenum">
              <a:rPr lang="en-US" altLang="en-US" smtClean="0"/>
              <a:pPr>
                <a:defRPr/>
              </a:pPr>
              <a:t>3</a:t>
            </a:fld>
            <a:endParaRPr lang="en-US" altLang="en-US"/>
          </a:p>
        </p:txBody>
      </p:sp>
    </p:spTree>
    <p:extLst>
      <p:ext uri="{BB962C8B-B14F-4D97-AF65-F5344CB8AC3E}">
        <p14:creationId xmlns:p14="http://schemas.microsoft.com/office/powerpoint/2010/main" val="294995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Commitment</a:t>
            </a:r>
          </a:p>
        </p:txBody>
      </p:sp>
      <p:sp>
        <p:nvSpPr>
          <p:cNvPr id="3" name="Text Placeholder 2"/>
          <p:cNvSpPr>
            <a:spLocks noGrp="1"/>
          </p:cNvSpPr>
          <p:nvPr>
            <p:ph type="body" sz="quarter" idx="12"/>
          </p:nvPr>
        </p:nvSpPr>
        <p:spPr/>
        <p:txBody>
          <a:bodyPr/>
          <a:lstStyle/>
          <a:p>
            <a:pPr>
              <a:lnSpc>
                <a:spcPct val="150000"/>
              </a:lnSpc>
            </a:pPr>
            <a:endParaRPr lang="en-US" sz="1600" dirty="0"/>
          </a:p>
          <a:p>
            <a:pPr>
              <a:lnSpc>
                <a:spcPct val="150000"/>
              </a:lnSpc>
            </a:pPr>
            <a:r>
              <a:rPr lang="en-US" sz="1600" dirty="0"/>
              <a:t>How committed is the customer? </a:t>
            </a:r>
          </a:p>
          <a:p>
            <a:pPr marL="285750" indent="-285750">
              <a:lnSpc>
                <a:spcPct val="150000"/>
              </a:lnSpc>
              <a:buFont typeface="Arial" panose="020B0604020202020204" pitchFamily="34" charset="0"/>
              <a:buChar char="•"/>
            </a:pPr>
            <a:r>
              <a:rPr lang="en-US" sz="1600" i="1" dirty="0"/>
              <a:t>The Gottardo lab (</a:t>
            </a:r>
            <a:r>
              <a:rPr lang="en-US" sz="1600" i="1" dirty="0" err="1"/>
              <a:t>RobA</a:t>
            </a:r>
            <a:r>
              <a:rPr lang="en-US" sz="1600" i="1" dirty="0"/>
              <a:t>) is extremely interested, because even incremental improvements would reduce their workload and allow them to do more research. Rob A (RG lab postdoc) has been a great collaborator, helping to define requirements, provide design feedback, and offering assistance.</a:t>
            </a:r>
          </a:p>
          <a:p>
            <a:pPr marL="457200" indent="-457200">
              <a:lnSpc>
                <a:spcPct val="150000"/>
              </a:lnSpc>
              <a:buFont typeface="Arial" charset="0"/>
              <a:buChar char="•"/>
            </a:pPr>
            <a:endParaRPr lang="en-US" sz="1600" dirty="0"/>
          </a:p>
          <a:p>
            <a:pPr>
              <a:lnSpc>
                <a:spcPct val="150000"/>
              </a:lnSpc>
            </a:pPr>
            <a:r>
              <a:rPr lang="en-US" sz="1600" dirty="0"/>
              <a:t>Does the work align with the customers FHCRC strategic goals? </a:t>
            </a:r>
          </a:p>
          <a:p>
            <a:pPr marL="457200" indent="-457200">
              <a:lnSpc>
                <a:spcPct val="150000"/>
              </a:lnSpc>
              <a:buFont typeface="Arial" charset="0"/>
              <a:buChar char="•"/>
            </a:pPr>
            <a:r>
              <a:rPr lang="en-US" sz="1600" i="1" dirty="0"/>
              <a:t>Yes, in several ways. It gives us insight into the patterns and practices of multiple labs. It helps define workflow and data management approaches that would gain wide adoption. The request forms and output could be made discoverable via Cortex.</a:t>
            </a:r>
          </a:p>
        </p:txBody>
      </p:sp>
      <p:sp>
        <p:nvSpPr>
          <p:cNvPr id="4" name="Footer Placeholder 3"/>
          <p:cNvSpPr>
            <a:spLocks noGrp="1"/>
          </p:cNvSpPr>
          <p:nvPr>
            <p:ph type="ftr" sz="quarter" idx="13"/>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4"/>
          </p:nvPr>
        </p:nvSpPr>
        <p:spPr/>
        <p:txBody>
          <a:bodyPr/>
          <a:lstStyle/>
          <a:p>
            <a:pPr>
              <a:defRPr/>
            </a:pPr>
            <a:fld id="{5B4A2B0A-B7EB-0F46-89D7-FF32C257E51A}" type="slidenum">
              <a:rPr lang="en-US" altLang="en-US" smtClean="0"/>
              <a:pPr>
                <a:defRPr/>
              </a:pPr>
              <a:t>4</a:t>
            </a:fld>
            <a:endParaRPr lang="en-US" altLang="en-US"/>
          </a:p>
        </p:txBody>
      </p:sp>
    </p:spTree>
    <p:extLst>
      <p:ext uri="{BB962C8B-B14F-4D97-AF65-F5344CB8AC3E}">
        <p14:creationId xmlns:p14="http://schemas.microsoft.com/office/powerpoint/2010/main" val="202755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Design</a:t>
            </a:r>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pPr>
              <a:defRPr/>
            </a:pPr>
            <a:fld id="{FF693525-F971-3A4D-B797-FE7E0415A4FE}" type="slidenum">
              <a:rPr lang="en-US" altLang="en-US" smtClean="0"/>
              <a:pPr>
                <a:defRPr/>
              </a:pPr>
              <a:t>5</a:t>
            </a:fld>
            <a:endParaRPr lang="en-US" altLang="en-US"/>
          </a:p>
        </p:txBody>
      </p:sp>
      <p:pic>
        <p:nvPicPr>
          <p:cNvPr id="7" name="Picture 6">
            <a:extLst>
              <a:ext uri="{FF2B5EF4-FFF2-40B4-BE49-F238E27FC236}">
                <a16:creationId xmlns:a16="http://schemas.microsoft.com/office/drawing/2014/main" id="{510F4B3B-8F1C-7543-8752-6FABBC497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3" y="2536824"/>
            <a:ext cx="11531600" cy="3695700"/>
          </a:xfrm>
          <a:prstGeom prst="rect">
            <a:avLst/>
          </a:prstGeom>
        </p:spPr>
      </p:pic>
      <p:sp>
        <p:nvSpPr>
          <p:cNvPr id="8" name="Text Placeholder 2"/>
          <p:cNvSpPr txBox="1">
            <a:spLocks/>
          </p:cNvSpPr>
          <p:nvPr/>
        </p:nvSpPr>
        <p:spPr bwMode="auto">
          <a:xfrm>
            <a:off x="610656" y="1261872"/>
            <a:ext cx="10967515" cy="127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rtl="0" eaLnBrk="0" fontAlgn="base" hangingPunct="0">
              <a:lnSpc>
                <a:spcPts val="3600"/>
              </a:lnSpc>
              <a:spcBef>
                <a:spcPct val="20000"/>
              </a:spcBef>
              <a:spcAft>
                <a:spcPct val="0"/>
              </a:spcAft>
              <a:buClr>
                <a:schemeClr val="bg1"/>
              </a:buClr>
              <a:defRPr sz="2800">
                <a:solidFill>
                  <a:srgbClr val="1C3B61"/>
                </a:solidFill>
                <a:latin typeface="+mn-lt"/>
                <a:ea typeface="ヒラギノ角ゴ Pro W3" charset="0"/>
                <a:cs typeface="ヒラギノ角ゴ Pro W3" charset="0"/>
              </a:defRPr>
            </a:lvl1pPr>
            <a:lvl2pPr marL="117472" indent="-117472" algn="l" rtl="0" eaLnBrk="0" fontAlgn="base" hangingPunct="0">
              <a:spcBef>
                <a:spcPts val="984"/>
              </a:spcBef>
              <a:spcAft>
                <a:spcPct val="0"/>
              </a:spcAft>
              <a:buClrTx/>
              <a:buSzPct val="100000"/>
              <a:buFont typeface="Times New Roman" charset="0"/>
              <a:buChar char="–"/>
              <a:defRPr sz="1600" i="1" baseline="0">
                <a:solidFill>
                  <a:srgbClr val="1C3B61"/>
                </a:solidFill>
                <a:latin typeface="+mn-lt"/>
                <a:ea typeface="ヒラギノ角ゴ Pro W3" charset="0"/>
                <a:cs typeface="ヒラギノ角ゴ Pro W3" charset="0"/>
              </a:defRPr>
            </a:lvl2pPr>
            <a:lvl3pPr marL="1141413" indent="-227013" algn="l" rtl="0" eaLnBrk="0" fontAlgn="base" hangingPunct="0">
              <a:spcBef>
                <a:spcPct val="20000"/>
              </a:spcBef>
              <a:spcAft>
                <a:spcPct val="0"/>
              </a:spcAft>
              <a:buClr>
                <a:schemeClr val="bg1"/>
              </a:buClr>
              <a:buSzPct val="90000"/>
              <a:buChar char="•"/>
              <a:defRPr sz="2000">
                <a:solidFill>
                  <a:srgbClr val="1C3B61"/>
                </a:solidFill>
                <a:latin typeface="+mn-lt"/>
                <a:ea typeface="ヒラギノ角ゴ Pro W3" charset="0"/>
                <a:cs typeface="ヒラギノ角ゴ Pro W3" charset="0"/>
              </a:defRPr>
            </a:lvl3pPr>
            <a:lvl4pPr marL="1598613" indent="-227013" algn="l" rtl="0" eaLnBrk="0" fontAlgn="base" hangingPunct="0">
              <a:spcBef>
                <a:spcPct val="20000"/>
              </a:spcBef>
              <a:spcAft>
                <a:spcPct val="0"/>
              </a:spcAft>
              <a:buClr>
                <a:schemeClr val="bg1"/>
              </a:buClr>
              <a:buSzPct val="80000"/>
              <a:buFont typeface="Times New Roman" charset="0"/>
              <a:buChar char="–"/>
              <a:defRPr>
                <a:solidFill>
                  <a:srgbClr val="1C3B61"/>
                </a:solidFill>
                <a:latin typeface="+mn-lt"/>
                <a:ea typeface="ヒラギノ角ゴ Pro W3" charset="0"/>
                <a:cs typeface="ヒラギノ角ゴ Pro W3" charset="0"/>
              </a:defRPr>
            </a:lvl4pPr>
            <a:lvl5pPr marL="2055813" indent="-227013" algn="l" rtl="0" eaLnBrk="0" fontAlgn="base" hangingPunct="0">
              <a:spcBef>
                <a:spcPct val="20000"/>
              </a:spcBef>
              <a:spcAft>
                <a:spcPct val="0"/>
              </a:spcAft>
              <a:buClr>
                <a:schemeClr val="bg1"/>
              </a:buClr>
              <a:buSzPct val="70000"/>
              <a:buChar char="•"/>
              <a:defRPr>
                <a:solidFill>
                  <a:srgbClr val="1C3B61"/>
                </a:solidFill>
                <a:latin typeface="+mn-lt"/>
                <a:ea typeface="ヒラギノ角ゴ Pro W3" charset="0"/>
                <a:cs typeface="ヒラギノ角ゴ Pro W3" charset="0"/>
              </a:defRPr>
            </a:lvl5pPr>
            <a:lvl6pPr marL="2514537" indent="-228594" algn="l" rtl="0" fontAlgn="base">
              <a:spcBef>
                <a:spcPct val="20000"/>
              </a:spcBef>
              <a:spcAft>
                <a:spcPct val="0"/>
              </a:spcAft>
              <a:buClr>
                <a:schemeClr val="bg1"/>
              </a:buClr>
              <a:buSzPct val="70000"/>
              <a:buChar char="•"/>
              <a:defRPr sz="2000">
                <a:solidFill>
                  <a:schemeClr val="bg1"/>
                </a:solidFill>
                <a:latin typeface="+mn-lt"/>
              </a:defRPr>
            </a:lvl6pPr>
            <a:lvl7pPr marL="2971726" indent="-228594" algn="l" rtl="0" fontAlgn="base">
              <a:spcBef>
                <a:spcPct val="20000"/>
              </a:spcBef>
              <a:spcAft>
                <a:spcPct val="0"/>
              </a:spcAft>
              <a:buClr>
                <a:schemeClr val="bg1"/>
              </a:buClr>
              <a:buSzPct val="70000"/>
              <a:buChar char="•"/>
              <a:defRPr sz="2000">
                <a:solidFill>
                  <a:schemeClr val="bg1"/>
                </a:solidFill>
                <a:latin typeface="+mn-lt"/>
              </a:defRPr>
            </a:lvl7pPr>
            <a:lvl8pPr marL="3428914" indent="-228594" algn="l" rtl="0" fontAlgn="base">
              <a:spcBef>
                <a:spcPct val="20000"/>
              </a:spcBef>
              <a:spcAft>
                <a:spcPct val="0"/>
              </a:spcAft>
              <a:buClr>
                <a:schemeClr val="bg1"/>
              </a:buClr>
              <a:buSzPct val="70000"/>
              <a:buChar char="•"/>
              <a:defRPr sz="2000">
                <a:solidFill>
                  <a:schemeClr val="bg1"/>
                </a:solidFill>
                <a:latin typeface="+mn-lt"/>
              </a:defRPr>
            </a:lvl8pPr>
            <a:lvl9pPr marL="3886103" indent="-228594" algn="l" rtl="0" fontAlgn="base">
              <a:spcBef>
                <a:spcPct val="20000"/>
              </a:spcBef>
              <a:spcAft>
                <a:spcPct val="0"/>
              </a:spcAft>
              <a:buClr>
                <a:schemeClr val="bg1"/>
              </a:buClr>
              <a:buSzPct val="70000"/>
              <a:buChar char="•"/>
              <a:defRPr sz="2000">
                <a:solidFill>
                  <a:schemeClr val="bg1"/>
                </a:solidFill>
                <a:latin typeface="+mn-lt"/>
              </a:defRPr>
            </a:lvl9pPr>
          </a:lstStyle>
          <a:p>
            <a:r>
              <a:rPr lang="en-US" sz="1600" b="1" kern="0"/>
              <a:t>What data types are involved?</a:t>
            </a:r>
          </a:p>
          <a:p>
            <a:pPr marL="571500" indent="-285750">
              <a:lnSpc>
                <a:spcPct val="150000"/>
              </a:lnSpc>
              <a:spcBef>
                <a:spcPts val="0"/>
              </a:spcBef>
              <a:buFont typeface="Arial" panose="020B0604020202020204" pitchFamily="34" charset="0"/>
              <a:buChar char="•"/>
            </a:pPr>
            <a:r>
              <a:rPr lang="en-US" sz="1600" kern="0"/>
              <a:t>scRNA-seq files (e.g., FASTQ) </a:t>
            </a:r>
          </a:p>
          <a:p>
            <a:pPr marL="571500" indent="-285750">
              <a:lnSpc>
                <a:spcPct val="150000"/>
              </a:lnSpc>
              <a:spcBef>
                <a:spcPts val="0"/>
              </a:spcBef>
              <a:buFont typeface="Arial" panose="020B0604020202020204" pitchFamily="34" charset="0"/>
              <a:buChar char="•"/>
            </a:pPr>
            <a:r>
              <a:rPr lang="en-US" sz="1600" kern="0"/>
              <a:t>Metadata (e.g., JSON; CSV)</a:t>
            </a:r>
            <a:endParaRPr lang="en-US" sz="1600" kern="0" dirty="0"/>
          </a:p>
        </p:txBody>
      </p:sp>
    </p:spTree>
    <p:extLst>
      <p:ext uri="{BB962C8B-B14F-4D97-AF65-F5344CB8AC3E}">
        <p14:creationId xmlns:p14="http://schemas.microsoft.com/office/powerpoint/2010/main" val="195204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Design</a:t>
            </a:r>
          </a:p>
        </p:txBody>
      </p:sp>
      <p:sp>
        <p:nvSpPr>
          <p:cNvPr id="3" name="Text Placeholder 2"/>
          <p:cNvSpPr>
            <a:spLocks noGrp="1"/>
          </p:cNvSpPr>
          <p:nvPr>
            <p:ph type="body" sz="quarter" idx="13"/>
          </p:nvPr>
        </p:nvSpPr>
        <p:spPr>
          <a:xfrm>
            <a:off x="610656" y="1261872"/>
            <a:ext cx="10967515" cy="1274952"/>
          </a:xfrm>
        </p:spPr>
        <p:txBody>
          <a:bodyPr/>
          <a:lstStyle/>
          <a:p>
            <a:r>
              <a:rPr lang="en-US" sz="1600" b="1" dirty="0"/>
              <a:t>What data types are involved?</a:t>
            </a:r>
          </a:p>
          <a:p>
            <a:pPr marL="571500" indent="-285750">
              <a:lnSpc>
                <a:spcPct val="150000"/>
              </a:lnSpc>
              <a:spcBef>
                <a:spcPts val="0"/>
              </a:spcBef>
              <a:buFont typeface="Arial" panose="020B0604020202020204" pitchFamily="34" charset="0"/>
              <a:buChar char="•"/>
            </a:pPr>
            <a:r>
              <a:rPr lang="en-US" sz="1600" dirty="0"/>
              <a:t>scRNA-seq files (e.g., FASTQ) </a:t>
            </a:r>
          </a:p>
          <a:p>
            <a:pPr marL="571500" indent="-285750">
              <a:lnSpc>
                <a:spcPct val="150000"/>
              </a:lnSpc>
              <a:spcBef>
                <a:spcPts val="0"/>
              </a:spcBef>
              <a:buFont typeface="Arial" panose="020B0604020202020204" pitchFamily="34" charset="0"/>
              <a:buChar char="•"/>
            </a:pPr>
            <a:r>
              <a:rPr lang="en-US" sz="1600" dirty="0"/>
              <a:t>Metadata (e.g., JSON; CSV)</a:t>
            </a:r>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pPr>
              <a:defRPr/>
            </a:pPr>
            <a:fld id="{FF693525-F971-3A4D-B797-FE7E0415A4FE}" type="slidenum">
              <a:rPr lang="en-US" altLang="en-US" smtClean="0"/>
              <a:pPr>
                <a:defRPr/>
              </a:pPr>
              <a:t>6</a:t>
            </a:fld>
            <a:endParaRPr lang="en-US" altLang="en-US"/>
          </a:p>
        </p:txBody>
      </p:sp>
      <p:pic>
        <p:nvPicPr>
          <p:cNvPr id="9" name="Picture 8">
            <a:extLst>
              <a:ext uri="{FF2B5EF4-FFF2-40B4-BE49-F238E27FC236}">
                <a16:creationId xmlns:a16="http://schemas.microsoft.com/office/drawing/2014/main" id="{5B3C1852-2904-BE4A-B649-D1A1C6A4A7AE}"/>
              </a:ext>
            </a:extLst>
          </p:cNvPr>
          <p:cNvPicPr>
            <a:picLocks noChangeAspect="1"/>
          </p:cNvPicPr>
          <p:nvPr/>
        </p:nvPicPr>
        <p:blipFill rotWithShape="1">
          <a:blip r:embed="rId2">
            <a:extLst>
              <a:ext uri="{28A0092B-C50C-407E-A947-70E740481C1C}">
                <a14:useLocalDpi xmlns:a14="http://schemas.microsoft.com/office/drawing/2010/main" val="0"/>
              </a:ext>
            </a:extLst>
          </a:blip>
          <a:srcRect l="959" t="15366" r="3366" b="12700"/>
          <a:stretch/>
        </p:blipFill>
        <p:spPr>
          <a:xfrm>
            <a:off x="531532" y="2988128"/>
            <a:ext cx="11125761" cy="3053443"/>
          </a:xfrm>
          <a:prstGeom prst="rect">
            <a:avLst/>
          </a:prstGeom>
        </p:spPr>
      </p:pic>
    </p:spTree>
    <p:extLst>
      <p:ext uri="{BB962C8B-B14F-4D97-AF65-F5344CB8AC3E}">
        <p14:creationId xmlns:p14="http://schemas.microsoft.com/office/powerpoint/2010/main" val="419240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Scope </a:t>
            </a:r>
          </a:p>
        </p:txBody>
      </p:sp>
      <p:sp>
        <p:nvSpPr>
          <p:cNvPr id="4" name="Text Placeholder 3"/>
          <p:cNvSpPr>
            <a:spLocks noGrp="1"/>
          </p:cNvSpPr>
          <p:nvPr>
            <p:ph type="body" sz="quarter" idx="12"/>
          </p:nvPr>
        </p:nvSpPr>
        <p:spPr/>
        <p:txBody>
          <a:bodyPr/>
          <a:lstStyle/>
          <a:p>
            <a:pPr marL="457200" indent="-457200">
              <a:lnSpc>
                <a:spcPct val="150000"/>
              </a:lnSpc>
              <a:spcAft>
                <a:spcPts val="0"/>
              </a:spcAft>
              <a:buFont typeface="Arial" charset="0"/>
              <a:buChar char="•"/>
            </a:pPr>
            <a:r>
              <a:rPr lang="en-US" sz="1600" b="1" dirty="0"/>
              <a:t>Scope</a:t>
            </a:r>
            <a:r>
              <a:rPr lang="en-US" sz="1600" dirty="0"/>
              <a:t> – Coordinate &amp; implement workflow system. Convert scRNA-seq to workflows and train RG lab in their development. Coordinate cross-team inputs to be structured. Automate as much of the entire process as possible.</a:t>
            </a:r>
          </a:p>
          <a:p>
            <a:pPr marL="457200" indent="-457200">
              <a:lnSpc>
                <a:spcPct val="150000"/>
              </a:lnSpc>
              <a:spcAft>
                <a:spcPts val="0"/>
              </a:spcAft>
              <a:buFont typeface="Arial" charset="0"/>
              <a:buChar char="•"/>
            </a:pPr>
            <a:endParaRPr lang="en-US" sz="1600" b="1" dirty="0"/>
          </a:p>
          <a:p>
            <a:pPr marL="457200" indent="-457200">
              <a:lnSpc>
                <a:spcPct val="150000"/>
              </a:lnSpc>
              <a:spcAft>
                <a:spcPts val="0"/>
              </a:spcAft>
              <a:buFont typeface="Arial" charset="0"/>
              <a:buChar char="•"/>
            </a:pPr>
            <a:r>
              <a:rPr lang="en-US" sz="1600" b="1" dirty="0"/>
              <a:t>Success Criteria </a:t>
            </a:r>
            <a:r>
              <a:rPr lang="en-US" sz="1600" dirty="0"/>
              <a:t>– RG lab is running repeatable, programmatic workflows end-to-end, and can extend/maintain them themselves. Standard format adopted for input data &amp; requests. Human time required to run each workflow reduced by 80%+</a:t>
            </a:r>
          </a:p>
          <a:p>
            <a:pPr marL="457200" indent="-457200">
              <a:lnSpc>
                <a:spcPct val="150000"/>
              </a:lnSpc>
              <a:spcAft>
                <a:spcPts val="0"/>
              </a:spcAft>
              <a:buFont typeface="Arial" charset="0"/>
              <a:buChar char="•"/>
            </a:pPr>
            <a:endParaRPr lang="en-US" sz="1600" b="1" dirty="0"/>
          </a:p>
          <a:p>
            <a:pPr marL="457200" indent="-457200">
              <a:lnSpc>
                <a:spcPct val="150000"/>
              </a:lnSpc>
              <a:spcAft>
                <a:spcPts val="0"/>
              </a:spcAft>
              <a:buFont typeface="Arial" charset="0"/>
              <a:buChar char="•"/>
            </a:pPr>
            <a:r>
              <a:rPr lang="en-US" sz="1600" b="1" dirty="0"/>
              <a:t>Timeline:  </a:t>
            </a:r>
            <a:r>
              <a:rPr lang="en-US" sz="1600" dirty="0"/>
              <a:t>7 weeks, 1 data engineer working 50%</a:t>
            </a:r>
          </a:p>
          <a:p>
            <a:pPr marL="1036624" lvl="1" indent="-457200">
              <a:lnSpc>
                <a:spcPct val="150000"/>
              </a:lnSpc>
              <a:spcAft>
                <a:spcPts val="0"/>
              </a:spcAft>
              <a:buFont typeface="Arial" charset="0"/>
              <a:buChar char="•"/>
            </a:pPr>
            <a:r>
              <a:rPr lang="en-US" sz="1400" dirty="0"/>
              <a:t>3 weeks – Workflow system. Evaluate, decide, adopt. Coordinate with </a:t>
            </a:r>
            <a:r>
              <a:rPr lang="en-US" sz="1400" dirty="0" err="1"/>
              <a:t>Scicomp</a:t>
            </a:r>
            <a:r>
              <a:rPr lang="en-US" sz="1400" dirty="0"/>
              <a:t> engineers</a:t>
            </a:r>
          </a:p>
          <a:p>
            <a:pPr marL="1036624" lvl="1" indent="-457200">
              <a:lnSpc>
                <a:spcPct val="150000"/>
              </a:lnSpc>
              <a:spcAft>
                <a:spcPts val="0"/>
              </a:spcAft>
              <a:buFont typeface="Arial" charset="0"/>
              <a:buChar char="•"/>
            </a:pPr>
            <a:r>
              <a:rPr lang="en-US" sz="1400" dirty="0"/>
              <a:t>2 weeks – Common pipelines. Convert existing ones, try new ones, train RG lab</a:t>
            </a:r>
          </a:p>
          <a:p>
            <a:pPr marL="1036624" lvl="1" indent="-457200">
              <a:lnSpc>
                <a:spcPct val="150000"/>
              </a:lnSpc>
              <a:spcAft>
                <a:spcPts val="0"/>
              </a:spcAft>
              <a:buFont typeface="Arial" charset="0"/>
              <a:buChar char="•"/>
            </a:pPr>
            <a:r>
              <a:rPr lang="en-US" sz="1400" dirty="0"/>
              <a:t>2 weeks – Standardize input. Coordinate across multiple labs. Create docs, examples, drive adoption.</a:t>
            </a:r>
          </a:p>
        </p:txBody>
      </p:sp>
    </p:spTree>
    <p:extLst>
      <p:ext uri="{BB962C8B-B14F-4D97-AF65-F5344CB8AC3E}">
        <p14:creationId xmlns:p14="http://schemas.microsoft.com/office/powerpoint/2010/main" val="11026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9" y="85318"/>
            <a:ext cx="10966450" cy="685800"/>
          </a:xfrm>
        </p:spPr>
        <p:txBody>
          <a:bodyPr/>
          <a:lstStyle/>
          <a:p>
            <a:r>
              <a:rPr lang="en-US" dirty="0"/>
              <a:t>Internal &amp; External Costs</a:t>
            </a:r>
            <a:endParaRPr lang="en-US" i="1" dirty="0"/>
          </a:p>
        </p:txBody>
      </p:sp>
      <p:sp>
        <p:nvSpPr>
          <p:cNvPr id="3" name="Text Placeholder 2"/>
          <p:cNvSpPr>
            <a:spLocks noGrp="1"/>
          </p:cNvSpPr>
          <p:nvPr>
            <p:ph type="body" sz="quarter" idx="12"/>
          </p:nvPr>
        </p:nvSpPr>
        <p:spPr>
          <a:xfrm>
            <a:off x="5201967" y="1392345"/>
            <a:ext cx="1783842" cy="322366"/>
          </a:xfrm>
        </p:spPr>
        <p:txBody>
          <a:bodyPr/>
          <a:lstStyle/>
          <a:p>
            <a:pPr marL="457200" marR="0" lvl="0" indent="-457200" defTabSz="914400" eaLnBrk="1" fontAlgn="auto" latinLnBrk="0" hangingPunct="1">
              <a:lnSpc>
                <a:spcPct val="100000"/>
              </a:lnSpc>
              <a:spcBef>
                <a:spcPts val="0"/>
              </a:spcBef>
              <a:spcAft>
                <a:spcPts val="0"/>
              </a:spcAft>
              <a:buClrTx/>
              <a:buSzTx/>
              <a:buFont typeface="Arial" charset="0"/>
              <a:buNone/>
              <a:tabLst/>
              <a:defRPr/>
            </a:pPr>
            <a:r>
              <a:rPr lang="en-US" sz="2400" b="1" dirty="0"/>
              <a:t>Team Costs</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2400" b="1" dirty="0"/>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2400" b="1"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pPr>
              <a:defRPr/>
            </a:pPr>
            <a:fld id="{5B4A2B0A-B7EB-0F46-89D7-FF32C257E51A}" type="slidenum">
              <a:rPr lang="en-US" altLang="en-US" smtClean="0"/>
              <a:pPr>
                <a:defRPr/>
              </a:pPr>
              <a:t>8</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108825550"/>
              </p:ext>
            </p:extLst>
          </p:nvPr>
        </p:nvGraphicFramePr>
        <p:xfrm>
          <a:off x="763776" y="1800807"/>
          <a:ext cx="10660224" cy="2456684"/>
        </p:xfrm>
        <a:graphic>
          <a:graphicData uri="http://schemas.openxmlformats.org/drawingml/2006/table">
            <a:tbl>
              <a:tblPr firstRow="1" bandRow="1">
                <a:tableStyleId>{21E4AEA4-8DFA-4A89-87EB-49C32662AFE0}</a:tableStyleId>
              </a:tblPr>
              <a:tblGrid>
                <a:gridCol w="2767508">
                  <a:extLst>
                    <a:ext uri="{9D8B030D-6E8A-4147-A177-3AD203B41FA5}">
                      <a16:colId xmlns:a16="http://schemas.microsoft.com/office/drawing/2014/main" val="20000"/>
                    </a:ext>
                  </a:extLst>
                </a:gridCol>
                <a:gridCol w="6063793">
                  <a:extLst>
                    <a:ext uri="{9D8B030D-6E8A-4147-A177-3AD203B41FA5}">
                      <a16:colId xmlns:a16="http://schemas.microsoft.com/office/drawing/2014/main" val="20001"/>
                    </a:ext>
                  </a:extLst>
                </a:gridCol>
                <a:gridCol w="1828923">
                  <a:extLst>
                    <a:ext uri="{9D8B030D-6E8A-4147-A177-3AD203B41FA5}">
                      <a16:colId xmlns:a16="http://schemas.microsoft.com/office/drawing/2014/main" val="20002"/>
                    </a:ext>
                  </a:extLst>
                </a:gridCol>
              </a:tblGrid>
              <a:tr h="410596">
                <a:tc>
                  <a:txBody>
                    <a:bodyPr/>
                    <a:lstStyle/>
                    <a:p>
                      <a:pPr algn="ctr"/>
                      <a:r>
                        <a:rPr lang="en-US" dirty="0">
                          <a:solidFill>
                            <a:schemeClr val="accent3"/>
                          </a:solidFill>
                        </a:rPr>
                        <a:t>Role/skills</a:t>
                      </a:r>
                      <a:endParaRPr lang="en-US" sz="1000" dirty="0">
                        <a:solidFill>
                          <a:schemeClr val="accent3"/>
                        </a:solidFill>
                      </a:endParaRPr>
                    </a:p>
                  </a:txBody>
                  <a:tcPr anchor="b"/>
                </a:tc>
                <a:tc>
                  <a:txBody>
                    <a:bodyPr/>
                    <a:lstStyle/>
                    <a:p>
                      <a:pPr algn="ctr"/>
                      <a:r>
                        <a:rPr lang="en-US" dirty="0">
                          <a:solidFill>
                            <a:schemeClr val="accent3"/>
                          </a:solidFill>
                        </a:rPr>
                        <a:t>Duration of work</a:t>
                      </a:r>
                      <a:r>
                        <a:rPr lang="en-US" baseline="0" dirty="0">
                          <a:solidFill>
                            <a:schemeClr val="accent3"/>
                          </a:solidFill>
                        </a:rPr>
                        <a:t> required</a:t>
                      </a:r>
                      <a:endParaRPr lang="en-US" dirty="0">
                        <a:solidFill>
                          <a:schemeClr val="accent3"/>
                        </a:solidFill>
                      </a:endParaRPr>
                    </a:p>
                  </a:txBody>
                  <a:tcPr anchor="b"/>
                </a:tc>
                <a:tc>
                  <a:txBody>
                    <a:bodyPr/>
                    <a:lstStyle/>
                    <a:p>
                      <a:pPr algn="ctr"/>
                      <a:r>
                        <a:rPr lang="en-US" dirty="0">
                          <a:solidFill>
                            <a:schemeClr val="accent3"/>
                          </a:solidFill>
                        </a:rPr>
                        <a:t>Estimated cost </a:t>
                      </a:r>
                      <a:r>
                        <a:rPr lang="en-US" sz="1000" baseline="0" dirty="0">
                          <a:solidFill>
                            <a:schemeClr val="accent3"/>
                          </a:solidFill>
                        </a:rPr>
                        <a:t>$2600/week/person</a:t>
                      </a:r>
                      <a:endParaRPr lang="en-US" sz="1000" dirty="0">
                        <a:solidFill>
                          <a:schemeClr val="accent3"/>
                        </a:solidFill>
                      </a:endParaRPr>
                    </a:p>
                  </a:txBody>
                  <a:tcPr anchor="b"/>
                </a:tc>
                <a:extLst>
                  <a:ext uri="{0D108BD9-81ED-4DB2-BD59-A6C34878D82A}">
                    <a16:rowId xmlns:a16="http://schemas.microsoft.com/office/drawing/2014/main" val="10000"/>
                  </a:ext>
                </a:extLst>
              </a:tr>
              <a:tr h="770741">
                <a:tc>
                  <a:txBody>
                    <a:bodyPr/>
                    <a:lstStyle/>
                    <a:p>
                      <a:r>
                        <a:rPr lang="en-US" dirty="0"/>
                        <a:t>Data Engineer</a:t>
                      </a:r>
                    </a:p>
                  </a:txBody>
                  <a:tcPr anchor="ctr"/>
                </a:tc>
                <a:tc>
                  <a:txBody>
                    <a:bodyPr/>
                    <a:lstStyle/>
                    <a:p>
                      <a:r>
                        <a:rPr lang="en-US" dirty="0"/>
                        <a:t>0.5FTE for 7 weeks</a:t>
                      </a:r>
                      <a:r>
                        <a:rPr lang="en-US" baseline="0" dirty="0"/>
                        <a:t> (</a:t>
                      </a:r>
                      <a:r>
                        <a:rPr lang="en-US" dirty="0"/>
                        <a:t>Q1FY19)</a:t>
                      </a:r>
                    </a:p>
                  </a:txBody>
                  <a:tcPr anchor="ctr"/>
                </a:tc>
                <a:tc>
                  <a:txBody>
                    <a:bodyPr/>
                    <a:lstStyle/>
                    <a:p>
                      <a:pPr algn="ctr"/>
                      <a:r>
                        <a:rPr lang="en-US" dirty="0"/>
                        <a:t>$9,100</a:t>
                      </a:r>
                    </a:p>
                  </a:txBody>
                  <a:tcPr anchor="ctr"/>
                </a:tc>
                <a:extLst>
                  <a:ext uri="{0D108BD9-81ED-4DB2-BD59-A6C34878D82A}">
                    <a16:rowId xmlns:a16="http://schemas.microsoft.com/office/drawing/2014/main" val="10001"/>
                  </a:ext>
                </a:extLst>
              </a:tr>
              <a:tr h="770741">
                <a:tc>
                  <a:txBody>
                    <a:bodyPr/>
                    <a:lstStyle/>
                    <a:p>
                      <a:r>
                        <a:rPr lang="en-US" dirty="0"/>
                        <a:t>Systems Engineer</a:t>
                      </a:r>
                    </a:p>
                  </a:txBody>
                  <a:tcPr anchor="ctr"/>
                </a:tc>
                <a:tc>
                  <a:txBody>
                    <a:bodyPr/>
                    <a:lstStyle/>
                    <a:p>
                      <a:r>
                        <a:rPr lang="en-US" dirty="0"/>
                        <a:t>0.5FTE for 1 week (Q1FY19)</a:t>
                      </a:r>
                      <a:br>
                        <a:rPr lang="en-US" dirty="0"/>
                      </a:br>
                      <a:r>
                        <a:rPr lang="en-US" dirty="0"/>
                        <a:t>  </a:t>
                      </a:r>
                      <a:r>
                        <a:rPr lang="en-US" sz="1400" dirty="0"/>
                        <a:t> * </a:t>
                      </a:r>
                      <a:r>
                        <a:rPr lang="en-US" sz="1400" dirty="0" err="1"/>
                        <a:t>Coordination+review</a:t>
                      </a:r>
                      <a:r>
                        <a:rPr lang="en-US" sz="1400" dirty="0"/>
                        <a:t> of workflow tools</a:t>
                      </a:r>
                    </a:p>
                  </a:txBody>
                  <a:tcPr anchor="ctr"/>
                </a:tc>
                <a:tc>
                  <a:txBody>
                    <a:bodyPr/>
                    <a:lstStyle/>
                    <a:p>
                      <a:pPr algn="ctr"/>
                      <a:r>
                        <a:rPr lang="en-US" dirty="0"/>
                        <a:t>$1,300</a:t>
                      </a:r>
                    </a:p>
                  </a:txBody>
                  <a:tcPr anchor="ctr"/>
                </a:tc>
                <a:extLst>
                  <a:ext uri="{0D108BD9-81ED-4DB2-BD59-A6C34878D82A}">
                    <a16:rowId xmlns:a16="http://schemas.microsoft.com/office/drawing/2014/main" val="2072500089"/>
                  </a:ext>
                </a:extLst>
              </a:tr>
              <a:tr h="397042">
                <a:tc gridSpan="2">
                  <a:txBody>
                    <a:bodyPr/>
                    <a:lstStyle/>
                    <a:p>
                      <a:pPr algn="r"/>
                      <a:r>
                        <a:rPr lang="en-US" b="1" dirty="0"/>
                        <a:t>Total Team Cost </a:t>
                      </a:r>
                      <a:r>
                        <a:rPr lang="en-US" sz="1200" b="0" dirty="0"/>
                        <a:t>(estimated)</a:t>
                      </a:r>
                      <a:endParaRPr lang="en-US" b="1" dirty="0"/>
                    </a:p>
                  </a:txBody>
                  <a:tcPr/>
                </a:tc>
                <a:tc hMerge="1">
                  <a:txBody>
                    <a:bodyPr/>
                    <a:lstStyle/>
                    <a:p>
                      <a:pPr algn="r"/>
                      <a:endParaRPr lang="en-US" b="1"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b="1" dirty="0"/>
                        <a:t>$10,400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1958057"/>
      </p:ext>
    </p:extLst>
  </p:cSld>
  <p:clrMapOvr>
    <a:masterClrMapping/>
  </p:clrMapOvr>
</p:sld>
</file>

<file path=ppt/theme/theme1.xml><?xml version="1.0" encoding="utf-8"?>
<a:theme xmlns:a="http://schemas.openxmlformats.org/drawingml/2006/main" name="Default Design">
  <a:themeElements>
    <a:clrScheme name="Custom 8">
      <a:dk1>
        <a:srgbClr val="18243D"/>
      </a:dk1>
      <a:lt1>
        <a:srgbClr val="6FB433"/>
      </a:lt1>
      <a:dk2>
        <a:srgbClr val="20605D"/>
      </a:dk2>
      <a:lt2>
        <a:srgbClr val="E6E7E8"/>
      </a:lt2>
      <a:accent1>
        <a:srgbClr val="329F9B"/>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ex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Fred Hutch">
      <a:dk1>
        <a:srgbClr val="1C3B61"/>
      </a:dk1>
      <a:lt1>
        <a:srgbClr val="6FB433"/>
      </a:lt1>
      <a:dk2>
        <a:srgbClr val="20605D"/>
      </a:dk2>
      <a:lt2>
        <a:srgbClr val="E6E7E8"/>
      </a:lt2>
      <a:accent1>
        <a:srgbClr val="329F9B"/>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ex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Fred Hutch 1">
      <a:dk1>
        <a:srgbClr val="1C3B61"/>
      </a:dk1>
      <a:lt1>
        <a:srgbClr val="89C348"/>
      </a:lt1>
      <a:dk2>
        <a:srgbClr val="207C7E"/>
      </a:dk2>
      <a:lt2>
        <a:srgbClr val="E6E6E6"/>
      </a:lt2>
      <a:accent1>
        <a:srgbClr val="39B6B9"/>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ex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Custom 8">
      <a:dk1>
        <a:srgbClr val="18243D"/>
      </a:dk1>
      <a:lt1>
        <a:srgbClr val="6FB433"/>
      </a:lt1>
      <a:dk2>
        <a:srgbClr val="20605D"/>
      </a:dk2>
      <a:lt2>
        <a:srgbClr val="E6E7E8"/>
      </a:lt2>
      <a:accent1>
        <a:srgbClr val="329F9B"/>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ex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C0C0C0"/>
      </a:lt2>
      <a:accent1>
        <a:srgbClr val="0099FF"/>
      </a:accent1>
      <a:accent2>
        <a:srgbClr val="B2DE94"/>
      </a:accent2>
      <a:accent3>
        <a:srgbClr val="FFFFFF"/>
      </a:accent3>
      <a:accent4>
        <a:srgbClr val="000000"/>
      </a:accent4>
      <a:accent5>
        <a:srgbClr val="AACAFF"/>
      </a:accent5>
      <a:accent6>
        <a:srgbClr val="A1C986"/>
      </a:accent6>
      <a:hlink>
        <a:srgbClr val="777777"/>
      </a:hlink>
      <a:folHlink>
        <a:srgbClr val="0033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F384A7689F2A4D9D9E923D44005757" ma:contentTypeVersion="0" ma:contentTypeDescription="Create a new document." ma:contentTypeScope="" ma:versionID="1ea9787e5e843aac544ddb872ae2fd67">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598EF1-566B-4801-9022-DA461EE53909}">
  <ds:schemaRefs>
    <ds:schemaRef ds:uri="http://schemas.microsoft.com/sharepoint/v3/contenttype/forms"/>
  </ds:schemaRefs>
</ds:datastoreItem>
</file>

<file path=customXml/itemProps2.xml><?xml version="1.0" encoding="utf-8"?>
<ds:datastoreItem xmlns:ds="http://schemas.openxmlformats.org/officeDocument/2006/customXml" ds:itemID="{D3581A51-629C-468B-84BE-572F165BDA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22053</TotalTime>
  <Words>712</Words>
  <Application>Microsoft Macintosh PowerPoint</Application>
  <PresentationFormat>Widescreen</PresentationFormat>
  <Paragraphs>95</Paragraphs>
  <Slides>14</Slides>
  <Notes>1</Notes>
  <HiddenSlides>1</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14</vt:i4>
      </vt:variant>
    </vt:vector>
  </HeadingPairs>
  <TitlesOfParts>
    <vt:vector size="23" baseType="lpstr">
      <vt:lpstr>Arial</vt:lpstr>
      <vt:lpstr>Calibri</vt:lpstr>
      <vt:lpstr>Lucida Grande</vt:lpstr>
      <vt:lpstr>Times New Roman</vt:lpstr>
      <vt:lpstr>Wingdings</vt:lpstr>
      <vt:lpstr>Default Design</vt:lpstr>
      <vt:lpstr>1_Default Design</vt:lpstr>
      <vt:lpstr>2_Default Design</vt:lpstr>
      <vt:lpstr>3_Default Design</vt:lpstr>
      <vt:lpstr>PowerPoint Presentation</vt:lpstr>
      <vt:lpstr>Business Problem, Concept, &amp; History</vt:lpstr>
      <vt:lpstr>Proposed Solution</vt:lpstr>
      <vt:lpstr>Support for the FHCRC and HDC Strategic Plans</vt:lpstr>
      <vt:lpstr>Customer Commitment</vt:lpstr>
      <vt:lpstr>Current Design</vt:lpstr>
      <vt:lpstr>Proposed Design</vt:lpstr>
      <vt:lpstr>Scope </vt:lpstr>
      <vt:lpstr>Internal &amp; External Costs</vt:lpstr>
      <vt:lpstr>Return on Investment (immediate)</vt:lpstr>
      <vt:lpstr>Return on Investment (longer-term)</vt:lpstr>
      <vt:lpstr>PowerPoint Presentation</vt:lpstr>
      <vt:lpstr>PowerPoint Presentation</vt:lpstr>
      <vt:lpstr>Appendix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Crafton, Kit</dc:creator>
  <cp:keywords/>
  <dc:description/>
  <cp:lastModifiedBy>Dev Nambi</cp:lastModifiedBy>
  <cp:revision>352</cp:revision>
  <cp:lastPrinted>2016-10-26T03:13:39Z</cp:lastPrinted>
  <dcterms:created xsi:type="dcterms:W3CDTF">1601-01-01T00:00:00Z</dcterms:created>
  <dcterms:modified xsi:type="dcterms:W3CDTF">2019-04-18T19:14:57Z</dcterms:modified>
  <cp:category/>
</cp:coreProperties>
</file>