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6" r:id="rId3"/>
    <p:sldId id="257" r:id="rId4"/>
    <p:sldId id="260" r:id="rId5"/>
    <p:sldId id="259" r:id="rId6"/>
    <p:sldId id="258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53"/>
  </p:normalViewPr>
  <p:slideViewPr>
    <p:cSldViewPr snapToGrid="0">
      <p:cViewPr varScale="1">
        <p:scale>
          <a:sx n="109" d="100"/>
          <a:sy n="109" d="100"/>
        </p:scale>
        <p:origin x="6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ABD10-0178-0007-03AE-30C3A6879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F6931-7BDD-151C-F884-8D220DA1A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4C822-CEF4-FC21-5C89-B7148F942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D265-3565-8245-8580-2F3A7A8F83DD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75206-27EA-99C0-ADDB-2DAE56764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96018-39F9-DFF2-0CCA-F5C381443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90D56-4234-8D44-9562-D514753DB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4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8EB71-B798-61CC-F532-C488E9542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D1C18-E175-8499-2B5D-B4791551A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7319D-604E-92B0-3B3D-ECEDDBC9C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D265-3565-8245-8580-2F3A7A8F83DD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04199-1592-2AE1-DD75-D566F1F06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195F5-E860-AFB0-E3D5-10874F9A4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90D56-4234-8D44-9562-D514753DB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89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863E5E-4966-BFBD-A5A7-6B30EA5B2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73C0EF-1A56-27C6-F83F-E9DE3E288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7763F-7524-1271-0915-6148BF000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D265-3565-8245-8580-2F3A7A8F83DD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1CA4C-FDAE-EB50-8B6B-A81469350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57BD7-D563-542D-B4CC-310EB38F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90D56-4234-8D44-9562-D514753DB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3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8A84C-084A-0839-32FF-E42ED4384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D7E1C-6EB8-9A65-09B0-7D6497C27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0E809-AA7A-9F77-53EF-D4EA6F63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D265-3565-8245-8580-2F3A7A8F83DD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A872A-712A-CA4C-3026-CBB40454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10F21-A167-9067-710E-AEECB73F6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90D56-4234-8D44-9562-D514753DB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AA882-46A1-4D87-DECA-22DE71068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4C235-02D4-E6B7-4525-85FB0D043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A0B3E-8F4E-034D-8D78-88C3D7A0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D265-3565-8245-8580-2F3A7A8F83DD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F56FD-4291-63F0-E475-5F29EA23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C7E47-1CDD-293C-B435-6DC69C821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90D56-4234-8D44-9562-D514753DB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6BEEC-4EB0-5E67-B6C8-967C5D9E5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8CFDE-BA77-F51F-FC2D-93F899833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79145-03EE-0B62-8E0D-D8E426C1C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F7786-C374-98C4-3A17-C2BE1E2FA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D265-3565-8245-8580-2F3A7A8F83DD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53DC5-84CA-A646-88CF-8725E2439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7B18E-68DD-2C0D-8EF4-529E60AE6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90D56-4234-8D44-9562-D514753DB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76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045D2-253F-A0DB-C45B-2C941B5BD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A1EB0-E962-4844-4735-7254DF3E7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A9F2B-E7C8-7DE8-0D87-3520B724E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1A52F9-19FD-BDC4-C300-9A90C662EC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52BFF3-603C-2DC5-C4AD-89C2648A6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8B236A-AEB8-A107-B97D-6A579752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D265-3565-8245-8580-2F3A7A8F83DD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200724-2C9F-38E6-6680-1432740B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BF811-DD39-D9CA-7397-ECE3D692A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90D56-4234-8D44-9562-D514753DB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4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5D21B-3EEF-23FD-0290-AD240053C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70E38B-4CEC-1B00-2D49-7A2671F03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D265-3565-8245-8580-2F3A7A8F83DD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C14676-CD8D-741D-4F3C-973240CB3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59F3B-85D1-ED36-E2CE-4BFFFBA6D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90D56-4234-8D44-9562-D514753DB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051363-55F4-9FFF-9E10-59C970BEA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D265-3565-8245-8580-2F3A7A8F83DD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BDED35-85A9-FCE0-9E34-7AAE67BA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1BE10-F819-8A8C-3691-7AB77CA83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90D56-4234-8D44-9562-D514753DB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8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D093-3D27-71A7-95A9-C9E28857E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76C66-5A53-DB23-3D24-7EBFF003F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A23A4-ED82-F449-B8F3-BD52029E1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0B90C-9754-E6A2-836C-0795C1A3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D265-3565-8245-8580-2F3A7A8F83DD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C2184-1C47-E063-3EEB-94655052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CCA7F-207B-946A-2A49-CC0FE3FE7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90D56-4234-8D44-9562-D514753DB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95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A78A8-7E51-8DAE-C50F-BE13742B4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774330-FA7D-075F-B50C-10D03CA88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81CCA-4CD0-3EF0-B36C-24E84D032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EC566-F4FC-7E10-2366-B1BC3F95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D265-3565-8245-8580-2F3A7A8F83DD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B24D3-1CBB-C93E-6388-389FF8C2F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B3E1B-5B4E-CE36-D6A1-CBF82383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90D56-4234-8D44-9562-D514753DB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2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745177-E7ED-2A3C-AB4D-0D8222978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D358F-DA81-A653-19C9-122CA93C9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F5F2B-76E3-BDB2-D57A-01C57EBF5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E8D265-3565-8245-8580-2F3A7A8F83DD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18B56-D491-5DB6-F08B-2FD8A8FE7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78C58-6261-C1E2-EA7C-833B26D19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190D56-4234-8D44-9562-D514753DB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6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4AEFB4-022B-F2B0-3D8D-BFB7698B3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Hack Day – Liu et. al Dataset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A42D92D-B0BB-6476-F225-6A8C3813C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December 10</a:t>
            </a:r>
            <a:r>
              <a:rPr lang="en-US" baseline="30000" dirty="0"/>
              <a:t>th</a:t>
            </a:r>
            <a:r>
              <a:rPr lang="en-US" dirty="0"/>
              <a:t>, 2024</a:t>
            </a:r>
          </a:p>
          <a:p>
            <a:endParaRPr lang="en-US" dirty="0"/>
          </a:p>
          <a:p>
            <a:r>
              <a:rPr lang="en-US" sz="2000" dirty="0"/>
              <a:t>Constanza Marini</a:t>
            </a:r>
          </a:p>
          <a:p>
            <a:r>
              <a:rPr lang="en-US" sz="2000" dirty="0"/>
              <a:t>Aaron </a:t>
            </a:r>
            <a:r>
              <a:rPr lang="en-US" sz="2000" dirty="0" err="1"/>
              <a:t>Seese</a:t>
            </a:r>
            <a:endParaRPr lang="en-US" sz="2000" dirty="0"/>
          </a:p>
          <a:p>
            <a:r>
              <a:rPr lang="en-US" sz="2000" dirty="0"/>
              <a:t>Suraj Prabhu</a:t>
            </a:r>
          </a:p>
          <a:p>
            <a:r>
              <a:rPr lang="en-US" sz="2000" dirty="0"/>
              <a:t>Lauren Bennetts</a:t>
            </a:r>
          </a:p>
          <a:p>
            <a:r>
              <a:rPr lang="en-US" sz="2000" dirty="0"/>
              <a:t>Vera Okolo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07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AF18567D-78A3-419E-94CB-27F3E6A98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9938"/>
            <a:ext cx="6025217" cy="5498124"/>
          </a:xfrm>
          <a:prstGeom prst="rect">
            <a:avLst/>
          </a:prstGeo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BDB15B9-5FB0-8B20-88C4-927BFB0AC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783" y="679938"/>
            <a:ext cx="6006201" cy="54981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99F1DF-0E95-09D4-23E0-0985A3855A74}"/>
              </a:ext>
            </a:extLst>
          </p:cNvPr>
          <p:cNvSpPr txBox="1"/>
          <p:nvPr/>
        </p:nvSpPr>
        <p:spPr>
          <a:xfrm>
            <a:off x="128954" y="6178061"/>
            <a:ext cx="182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Study ID: Route </a:t>
            </a:r>
            <a:br>
              <a:rPr lang="en-US" dirty="0"/>
            </a:br>
            <a:r>
              <a:rPr lang="en-US" dirty="0"/>
              <a:t>Route: IV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9262E1-E651-0A2C-D87F-8B0117A50F0A}"/>
              </a:ext>
            </a:extLst>
          </p:cNvPr>
          <p:cNvSpPr txBox="1"/>
          <p:nvPr/>
        </p:nvSpPr>
        <p:spPr>
          <a:xfrm>
            <a:off x="10935117" y="6488668"/>
            <a:ext cx="125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Constanza</a:t>
            </a:r>
          </a:p>
        </p:txBody>
      </p:sp>
    </p:spTree>
    <p:extLst>
      <p:ext uri="{BB962C8B-B14F-4D97-AF65-F5344CB8AC3E}">
        <p14:creationId xmlns:p14="http://schemas.microsoft.com/office/powerpoint/2010/main" val="2918633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5684F-AB69-0169-7434-57A96EEDA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11F12CD4-B0AF-9803-480F-410B7A327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4" y="679938"/>
            <a:ext cx="6080706" cy="5498124"/>
          </a:xfrm>
          <a:prstGeom prst="rect">
            <a:avLst/>
          </a:prstGeom>
        </p:spPr>
      </p:pic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F9F8042C-00D8-CAE1-12BD-2640666F6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79938"/>
            <a:ext cx="6003699" cy="54981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04F38F-8CC2-00D8-ED81-868FA7E8DA8C}"/>
              </a:ext>
            </a:extLst>
          </p:cNvPr>
          <p:cNvSpPr txBox="1"/>
          <p:nvPr/>
        </p:nvSpPr>
        <p:spPr>
          <a:xfrm>
            <a:off x="10935117" y="6488668"/>
            <a:ext cx="125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Constanza</a:t>
            </a:r>
          </a:p>
        </p:txBody>
      </p:sp>
    </p:spTree>
    <p:extLst>
      <p:ext uri="{BB962C8B-B14F-4D97-AF65-F5344CB8AC3E}">
        <p14:creationId xmlns:p14="http://schemas.microsoft.com/office/powerpoint/2010/main" val="3093013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 shot of a graph&#10;&#10;Description automatically generated">
            <a:extLst>
              <a:ext uri="{FF2B5EF4-FFF2-40B4-BE49-F238E27FC236}">
                <a16:creationId xmlns:a16="http://schemas.microsoft.com/office/drawing/2014/main" id="{A4C671F4-C68B-C283-4952-860DDFAA2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366" y="1706918"/>
            <a:ext cx="4999615" cy="3005088"/>
          </a:xfrm>
        </p:spPr>
      </p:pic>
      <p:pic>
        <p:nvPicPr>
          <p:cNvPr id="7" name="Picture 6" descr="A screen shot of a graph&#10;&#10;Description automatically generated">
            <a:extLst>
              <a:ext uri="{FF2B5EF4-FFF2-40B4-BE49-F238E27FC236}">
                <a16:creationId xmlns:a16="http://schemas.microsoft.com/office/drawing/2014/main" id="{D12DDC68-B257-F8A2-31D2-BAD1A630DD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030"/>
          <a:stretch/>
        </p:blipFill>
        <p:spPr>
          <a:xfrm>
            <a:off x="5539043" y="1715783"/>
            <a:ext cx="3014235" cy="2996223"/>
          </a:xfrm>
          <a:prstGeom prst="rect">
            <a:avLst/>
          </a:prstGeom>
        </p:spPr>
      </p:pic>
      <p:pic>
        <p:nvPicPr>
          <p:cNvPr id="9" name="Picture 8" descr="A graph with numbers and a blue dot&#10;&#10;Description automatically generated">
            <a:extLst>
              <a:ext uri="{FF2B5EF4-FFF2-40B4-BE49-F238E27FC236}">
                <a16:creationId xmlns:a16="http://schemas.microsoft.com/office/drawing/2014/main" id="{D4608424-6949-055C-CAE4-A004C67F5AE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9496"/>
          <a:stretch/>
        </p:blipFill>
        <p:spPr>
          <a:xfrm>
            <a:off x="8600340" y="1724648"/>
            <a:ext cx="3014235" cy="29873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5E7FB6-9BD3-1538-FF7C-D92C2440F19A}"/>
              </a:ext>
            </a:extLst>
          </p:cNvPr>
          <p:cNvSpPr txBox="1"/>
          <p:nvPr/>
        </p:nvSpPr>
        <p:spPr>
          <a:xfrm>
            <a:off x="10935117" y="6488668"/>
            <a:ext cx="125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Constanza</a:t>
            </a:r>
          </a:p>
        </p:txBody>
      </p:sp>
    </p:spTree>
    <p:extLst>
      <p:ext uri="{BB962C8B-B14F-4D97-AF65-F5344CB8AC3E}">
        <p14:creationId xmlns:p14="http://schemas.microsoft.com/office/powerpoint/2010/main" val="1679376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with blue and red lines&#10;&#10;Description automatically generated">
            <a:extLst>
              <a:ext uri="{FF2B5EF4-FFF2-40B4-BE49-F238E27FC236}">
                <a16:creationId xmlns:a16="http://schemas.microsoft.com/office/drawing/2014/main" id="{C13E2191-F09E-3935-DEF3-2F4B3575C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9031" y="8541"/>
            <a:ext cx="7133937" cy="684091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51E24A-5726-B81C-0610-687A70A2B661}"/>
              </a:ext>
            </a:extLst>
          </p:cNvPr>
          <p:cNvSpPr txBox="1"/>
          <p:nvPr/>
        </p:nvSpPr>
        <p:spPr>
          <a:xfrm>
            <a:off x="10935117" y="6488668"/>
            <a:ext cx="125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Constanza</a:t>
            </a:r>
          </a:p>
        </p:txBody>
      </p:sp>
    </p:spTree>
    <p:extLst>
      <p:ext uri="{BB962C8B-B14F-4D97-AF65-F5344CB8AC3E}">
        <p14:creationId xmlns:p14="http://schemas.microsoft.com/office/powerpoint/2010/main" val="1566410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3310179B-D65C-6EA9-213A-F2BD70607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514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ED849D-2873-2692-943C-F9410EB1F202}"/>
              </a:ext>
            </a:extLst>
          </p:cNvPr>
          <p:cNvSpPr txBox="1"/>
          <p:nvPr/>
        </p:nvSpPr>
        <p:spPr>
          <a:xfrm>
            <a:off x="10935117" y="6488668"/>
            <a:ext cx="125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Constanza</a:t>
            </a:r>
          </a:p>
        </p:txBody>
      </p:sp>
    </p:spTree>
    <p:extLst>
      <p:ext uri="{BB962C8B-B14F-4D97-AF65-F5344CB8AC3E}">
        <p14:creationId xmlns:p14="http://schemas.microsoft.com/office/powerpoint/2010/main" val="25268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virus&#10;&#10;Description automatically generated with medium confidence">
            <a:extLst>
              <a:ext uri="{FF2B5EF4-FFF2-40B4-BE49-F238E27FC236}">
                <a16:creationId xmlns:a16="http://schemas.microsoft.com/office/drawing/2014/main" id="{07FF6E6E-6C41-4F33-8646-56A166CD4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904" y="668216"/>
            <a:ext cx="9923281" cy="61311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0EBB48-4459-7F50-4FDB-773CB70D9BE3}"/>
              </a:ext>
            </a:extLst>
          </p:cNvPr>
          <p:cNvSpPr txBox="1"/>
          <p:nvPr/>
        </p:nvSpPr>
        <p:spPr>
          <a:xfrm>
            <a:off x="3147014" y="357499"/>
            <a:ext cx="5241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 red, Th2 associated genes Visit pre vs Week 2, 12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97F4B6-A9F6-EC6E-BB2A-3EC79C7A8EBA}"/>
              </a:ext>
            </a:extLst>
          </p:cNvPr>
          <p:cNvSpPr txBox="1"/>
          <p:nvPr/>
        </p:nvSpPr>
        <p:spPr>
          <a:xfrm>
            <a:off x="398585" y="6353908"/>
            <a:ext cx="1719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Study ID: Route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092F22-8E82-2C4E-E2C1-D3F3F0F73D78}"/>
              </a:ext>
            </a:extLst>
          </p:cNvPr>
          <p:cNvSpPr txBox="1"/>
          <p:nvPr/>
        </p:nvSpPr>
        <p:spPr>
          <a:xfrm>
            <a:off x="10935117" y="6488668"/>
            <a:ext cx="77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Aaron</a:t>
            </a:r>
          </a:p>
        </p:txBody>
      </p:sp>
    </p:spTree>
    <p:extLst>
      <p:ext uri="{BB962C8B-B14F-4D97-AF65-F5344CB8AC3E}">
        <p14:creationId xmlns:p14="http://schemas.microsoft.com/office/powerpoint/2010/main" val="3259211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>
            <a:extLst>
              <a:ext uri="{FF2B5EF4-FFF2-40B4-BE49-F238E27FC236}">
                <a16:creationId xmlns:a16="http://schemas.microsoft.com/office/drawing/2014/main" id="{F08D1F46-B15F-C527-AE7E-F60BE7BA84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3694E0FF-20AB-BE3B-5BAC-0EBAE8585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745" y="1337310"/>
            <a:ext cx="6614931" cy="44881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CA267E-FE20-4C12-F5B6-7F61F57A547E}"/>
              </a:ext>
            </a:extLst>
          </p:cNvPr>
          <p:cNvSpPr txBox="1"/>
          <p:nvPr/>
        </p:nvSpPr>
        <p:spPr>
          <a:xfrm>
            <a:off x="2875315" y="663179"/>
            <a:ext cx="5878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Immune correlates of protection in Lung selected by AUC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27E6BC-C2EA-C7A8-870C-D1B0431E7C91}"/>
              </a:ext>
            </a:extLst>
          </p:cNvPr>
          <p:cNvSpPr txBox="1"/>
          <p:nvPr/>
        </p:nvSpPr>
        <p:spPr>
          <a:xfrm>
            <a:off x="5439507" y="5640823"/>
            <a:ext cx="2334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line is an animal</a:t>
            </a:r>
          </a:p>
        </p:txBody>
      </p:sp>
      <p:pic>
        <p:nvPicPr>
          <p:cNvPr id="13" name="Picture 12" descr="A diagram of a number of different types of numbers&#10;&#10;Description automatically generated with medium confidence">
            <a:extLst>
              <a:ext uri="{FF2B5EF4-FFF2-40B4-BE49-F238E27FC236}">
                <a16:creationId xmlns:a16="http://schemas.microsoft.com/office/drawing/2014/main" id="{457357BE-2ACF-B9FD-0543-BD9CC52D0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1035"/>
            <a:ext cx="4956579" cy="49714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AF20C6-E097-1CCF-8B65-1EBCAD9139C0}"/>
              </a:ext>
            </a:extLst>
          </p:cNvPr>
          <p:cNvSpPr txBox="1"/>
          <p:nvPr/>
        </p:nvSpPr>
        <p:spPr>
          <a:xfrm>
            <a:off x="10935117" y="6488668"/>
            <a:ext cx="74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Laura</a:t>
            </a:r>
          </a:p>
        </p:txBody>
      </p:sp>
    </p:spTree>
    <p:extLst>
      <p:ext uri="{BB962C8B-B14F-4D97-AF65-F5344CB8AC3E}">
        <p14:creationId xmlns:p14="http://schemas.microsoft.com/office/powerpoint/2010/main" val="2708972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BF87C9-6BA0-21F3-2D92-813ED774DB11}"/>
              </a:ext>
            </a:extLst>
          </p:cNvPr>
          <p:cNvSpPr txBox="1"/>
          <p:nvPr/>
        </p:nvSpPr>
        <p:spPr>
          <a:xfrm>
            <a:off x="10935117" y="6488668"/>
            <a:ext cx="624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Vera</a:t>
            </a:r>
          </a:p>
        </p:txBody>
      </p:sp>
      <p:pic>
        <p:nvPicPr>
          <p:cNvPr id="6" name="Picture 5" descr="A graph of multiple colored bars&#10;&#10;Description automatically generated with medium confidence">
            <a:extLst>
              <a:ext uri="{FF2B5EF4-FFF2-40B4-BE49-F238E27FC236}">
                <a16:creationId xmlns:a16="http://schemas.microsoft.com/office/drawing/2014/main" id="{22E4AB41-D526-4BAE-FA9A-A9073E507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24896"/>
            <a:ext cx="7772400" cy="55517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4919A0-54FC-A578-8DC1-9797DEA0010C}"/>
              </a:ext>
            </a:extLst>
          </p:cNvPr>
          <p:cNvSpPr txBox="1"/>
          <p:nvPr/>
        </p:nvSpPr>
        <p:spPr>
          <a:xfrm>
            <a:off x="3985846" y="6025662"/>
            <a:ext cx="320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WGCNA module per timepoint</a:t>
            </a:r>
          </a:p>
        </p:txBody>
      </p:sp>
    </p:spTree>
    <p:extLst>
      <p:ext uri="{BB962C8B-B14F-4D97-AF65-F5344CB8AC3E}">
        <p14:creationId xmlns:p14="http://schemas.microsoft.com/office/powerpoint/2010/main" val="3059362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73</Words>
  <Application>Microsoft Macintosh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Hack Day – Liu et. al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Marini Macouzet, Constanza</dc:creator>
  <cp:lastModifiedBy>Marini Macouzet, Constanza</cp:lastModifiedBy>
  <cp:revision>3</cp:revision>
  <dcterms:created xsi:type="dcterms:W3CDTF">2024-12-10T21:25:24Z</dcterms:created>
  <dcterms:modified xsi:type="dcterms:W3CDTF">2024-12-10T22:58:09Z</dcterms:modified>
</cp:coreProperties>
</file>