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4EF-794E-2447-8DCF-3FC8505CDB40}" type="datetimeFigureOut">
              <a:rPr kumimoji="1" lang="zh-CN" altLang="en-US" smtClean="0"/>
              <a:t>2018/9/9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1216-6228-0644-8766-295A451D4C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guide/architecture-components" TargetMode="External"/><Relationship Id="rId4" Type="http://schemas.openxmlformats.org/officeDocument/2006/relationships/hyperlink" Target="https://www.angular.cn/guide/architecture-components#templates-and-views" TargetMode="External"/><Relationship Id="rId5" Type="http://schemas.openxmlformats.org/officeDocument/2006/relationships/hyperlink" Target="https://www.angular.cn/guide/architecture-components#component-metadata" TargetMode="External"/><Relationship Id="rId6" Type="http://schemas.openxmlformats.org/officeDocument/2006/relationships/hyperlink" Target="https://www.angular.cn/guide/architecture-components#data-binding" TargetMode="External"/><Relationship Id="rId7" Type="http://schemas.openxmlformats.org/officeDocument/2006/relationships/hyperlink" Target="https://www.angular.cn/guide/architecture-components#directives" TargetMode="External"/><Relationship Id="rId8" Type="http://schemas.openxmlformats.org/officeDocument/2006/relationships/hyperlink" Target="https://www.angular.cn/guide/architecture-components#pipes" TargetMode="External"/><Relationship Id="rId9" Type="http://schemas.openxmlformats.org/officeDocument/2006/relationships/hyperlink" Target="https://www.angular.cn/guide/architecture-services" TargetMode="Externa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guide/architecture-modu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Component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Injectable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50" y="6317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2"/>
              </a:rPr>
              <a:t>模块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3"/>
              </a:rPr>
              <a:t>组件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4"/>
              </a:rPr>
              <a:t>模板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5"/>
              </a:rPr>
              <a:t>元数据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6"/>
              </a:rPr>
              <a:t>绑定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7"/>
              </a:rPr>
              <a:t>指令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8"/>
              </a:rPr>
              <a:t>管道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9"/>
              </a:rPr>
              <a:t>服务于依赖注入</a:t>
            </a:r>
            <a:endParaRPr lang="zh-CN" altLang="en-US" b="0" i="0" dirty="0">
              <a:effectLst/>
              <a:latin typeface="Roboto" charset="0"/>
            </a:endParaRPr>
          </a:p>
        </p:txBody>
      </p:sp>
      <p:pic>
        <p:nvPicPr>
          <p:cNvPr id="1026" name="Picture 2" descr="vervi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894770"/>
            <a:ext cx="9219141" cy="4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8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模块</a:t>
            </a:r>
            <a:endParaRPr lang="zh-CN" altLang="en-US" sz="4400" b="0" i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专注于某个应用领域、某个工作流或一组紧密相关的</a:t>
            </a:r>
            <a:r>
              <a:rPr lang="zh-CN" altLang="en-US" dirty="0" smtClean="0">
                <a:latin typeface="Roboto" charset="0"/>
              </a:rPr>
              <a:t>功能的代码集合。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96" y="1986975"/>
            <a:ext cx="9066742" cy="43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197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类 </a:t>
            </a:r>
            <a:r>
              <a:rPr lang="en-US" altLang="zh-CN" dirty="0" smtClean="0">
                <a:latin typeface="Roboto" charset="0"/>
              </a:rPr>
              <a:t>+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4360" y="21156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模板语法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6438" y="2787431"/>
            <a:ext cx="9739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绑定</a:t>
            </a:r>
            <a:r>
              <a:rPr lang="zh-CN" altLang="en-US" dirty="0">
                <a:latin typeface="Roboto" charset="0"/>
              </a:rPr>
              <a:t>来协调应用和 </a:t>
            </a:r>
            <a:r>
              <a:rPr lang="en-US" altLang="zh-CN" dirty="0">
                <a:latin typeface="Roboto" charset="0"/>
              </a:rPr>
              <a:t>DOM </a:t>
            </a:r>
            <a:r>
              <a:rPr lang="zh-CN" altLang="en-US" dirty="0">
                <a:latin typeface="Roboto" charset="0"/>
              </a:rPr>
              <a:t>中的数据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管道</a:t>
            </a:r>
            <a:r>
              <a:rPr lang="zh-CN" altLang="en-US" dirty="0">
                <a:latin typeface="Roboto" charset="0"/>
              </a:rPr>
              <a:t>在显示出来之前对其进行转换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@Pipe</a:t>
            </a: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指令</a:t>
            </a:r>
            <a:r>
              <a:rPr lang="zh-CN" altLang="en-US" dirty="0">
                <a:latin typeface="Roboto" charset="0"/>
              </a:rPr>
              <a:t>来把程序逻辑应用到要显示的内容</a:t>
            </a:r>
            <a:r>
              <a:rPr lang="zh-CN" altLang="en-US" dirty="0" smtClean="0">
                <a:latin typeface="Roboto" charset="0"/>
              </a:rPr>
              <a:t>上 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@Directive</a:t>
            </a:r>
          </a:p>
          <a:p>
            <a:endParaRPr lang="en-US" altLang="zh-CN" dirty="0">
              <a:latin typeface="Roboto" charset="0"/>
            </a:endParaRPr>
          </a:p>
          <a:p>
            <a:r>
              <a:rPr lang="zh-CN" altLang="en-US" dirty="0"/>
              <a:t>结构型</a:t>
            </a:r>
            <a:r>
              <a:rPr lang="zh-CN" altLang="en-US" dirty="0" smtClean="0"/>
              <a:t>指令 ：</a:t>
            </a:r>
            <a:r>
              <a:rPr lang="zh-CN" altLang="en-US" dirty="0"/>
              <a:t>添加、移除或替换 </a:t>
            </a:r>
            <a:r>
              <a:rPr lang="en-US" altLang="zh-CN" dirty="0"/>
              <a:t>DOM </a:t>
            </a:r>
            <a:r>
              <a:rPr lang="zh-CN" altLang="en-US" dirty="0"/>
              <a:t>元素来修改布局</a:t>
            </a:r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*</a:t>
            </a:r>
            <a:r>
              <a:rPr lang="en-US" altLang="zh-CN" dirty="0" err="1" smtClean="0">
                <a:latin typeface="Roboto" charset="0"/>
              </a:rPr>
              <a:t>ngFor</a:t>
            </a:r>
            <a:r>
              <a:rPr lang="zh-CN" altLang="en-US" dirty="0" smtClean="0">
                <a:latin typeface="Roboto" charset="0"/>
              </a:rPr>
              <a:t>  *</a:t>
            </a:r>
            <a:r>
              <a:rPr lang="en-US" altLang="zh-CN" dirty="0" err="1" smtClean="0">
                <a:latin typeface="Roboto" charset="0"/>
              </a:rPr>
              <a:t>ngIf</a:t>
            </a:r>
            <a:endParaRPr lang="en-US" altLang="zh-CN" dirty="0" smtClean="0">
              <a:latin typeface="Roboto" charset="0"/>
            </a:endParaRP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dirty="0"/>
              <a:t>属性型</a:t>
            </a:r>
            <a:r>
              <a:rPr lang="zh-CN" altLang="en-US" dirty="0" smtClean="0"/>
              <a:t>指令：</a:t>
            </a:r>
            <a:r>
              <a:rPr lang="zh-CN" altLang="en-US" dirty="0"/>
              <a:t>修改现有元素的外观或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en-US" altLang="zh-CN" dirty="0" err="1" smtClean="0">
                <a:latin typeface="Roboto" charset="0"/>
              </a:rPr>
              <a:t>ngStyle</a:t>
            </a:r>
            <a:r>
              <a:rPr lang="zh-CN" altLang="en-US" dirty="0" smtClean="0">
                <a:latin typeface="Roboto" charset="0"/>
              </a:rPr>
              <a:t>  </a:t>
            </a:r>
            <a:r>
              <a:rPr lang="en-US" altLang="zh-CN" dirty="0" err="1" smtClean="0">
                <a:latin typeface="Roboto" charset="0"/>
              </a:rPr>
              <a:t>ngClass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 err="1" smtClean="0">
                <a:latin typeface="Roboto" charset="0"/>
              </a:rPr>
              <a:t>ngModel</a:t>
            </a:r>
            <a:endParaRPr lang="zh-CN" altLang="en-US" dirty="0"/>
          </a:p>
        </p:txBody>
      </p:sp>
      <p:pic>
        <p:nvPicPr>
          <p:cNvPr id="9" name="Picture 2" descr="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81" y="216137"/>
            <a:ext cx="4869656" cy="4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模板</a:t>
            </a:r>
            <a:r>
              <a:rPr lang="zh-CN" altLang="en-US" sz="4400" smtClean="0">
                <a:latin typeface="Roboto" charset="0"/>
              </a:rPr>
              <a:t>语法</a:t>
            </a:r>
            <a:endParaRPr lang="zh-CN" altLang="en-US" sz="440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1217" y="1344096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976D2"/>
                </a:solidFill>
                <a:latin typeface="Roboto" charset="0"/>
              </a:rPr>
              <a:t>HTML attribute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与 </a:t>
            </a:r>
            <a:r>
              <a:rPr lang="en-US" altLang="zh-CN" dirty="0">
                <a:solidFill>
                  <a:srgbClr val="1976D2"/>
                </a:solidFill>
                <a:latin typeface="Roboto" charset="0"/>
              </a:rPr>
              <a:t>DOM property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的对比</a:t>
            </a:r>
            <a:endParaRPr lang="zh-CN" altLang="en-US" b="0" i="0" dirty="0">
              <a:solidFill>
                <a:srgbClr val="1976D2"/>
              </a:solidFill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1217" y="1886961"/>
            <a:ext cx="9625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 </a:t>
            </a:r>
            <a:r>
              <a:rPr lang="zh-CN" altLang="en-US" b="1" dirty="0">
                <a:solidFill>
                  <a:srgbClr val="333333"/>
                </a:solidFill>
                <a:latin typeface="Roboto" charset="0"/>
              </a:rPr>
              <a:t>初始化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DOM property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，然后它们的任务就完成了。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property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的值可以改变；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的值不能改变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。</a:t>
            </a:r>
            <a:r>
              <a:rPr lang="zh-CN" altLang="en-US" dirty="0"/>
              <a:t>模板绑定是通过 </a:t>
            </a:r>
            <a:r>
              <a:rPr lang="en-US" altLang="zh-CN" b="1" dirty="0"/>
              <a:t>property</a:t>
            </a:r>
            <a:r>
              <a:rPr lang="zh-CN" altLang="en-US" dirty="0"/>
              <a:t> 和</a:t>
            </a:r>
            <a:r>
              <a:rPr lang="zh-CN" altLang="en-US" b="1" dirty="0"/>
              <a:t>事件</a:t>
            </a:r>
            <a:r>
              <a:rPr lang="zh-CN" altLang="en-US" dirty="0"/>
              <a:t>来工作的，而不是 </a:t>
            </a:r>
            <a:r>
              <a:rPr lang="en-US" altLang="zh-CN" b="1" dirty="0"/>
              <a:t>attribute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7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38" y="400051"/>
            <a:ext cx="1095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  <a:latin typeface="Roboto" charset="0"/>
              </a:rPr>
              <a:t>Angular 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把组件和服务区分开，以提高模块性和复用性</a:t>
            </a:r>
            <a:r>
              <a:rPr lang="zh-CN" altLang="en-US" dirty="0" smtClean="0">
                <a:solidFill>
                  <a:srgbClr val="FF0000"/>
                </a:solidFill>
                <a:latin typeface="Roboto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Roboto" charset="0"/>
            </a:endParaRPr>
          </a:p>
          <a:p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通过把组件中和视图有关的功能与其他类型的处理分离开，你可以让组件类更加精简、高效。 理想情况下，组件的工作只管用户体验，而不用顾及其它。 它应该提供用于数据绑定的属性和方法，以便作为视图（由模板渲染）和应用逻辑（通常包含一些模型的概念）的中介者</a:t>
            </a:r>
            <a:r>
              <a:rPr lang="zh-CN" altLang="en-US" dirty="0" smtClean="0">
                <a:latin typeface="Roboto" charset="0"/>
              </a:rPr>
              <a:t>。</a:t>
            </a:r>
            <a:endParaRPr lang="en-US" altLang="zh-CN" dirty="0" smtClean="0">
              <a:latin typeface="Roboto" charset="0"/>
            </a:endParaRPr>
          </a:p>
          <a:p>
            <a:pPr>
              <a:buFont typeface="Arial" charset="0"/>
              <a:buChar char="•"/>
            </a:pP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组件不应该定义任何诸如从服务器获取数据、验证用户输入或直接往控制台中写日志等工作。 而要把这些任务委托给各种服务。通过把各种处理任务定义到可注入的服务类中，你可以让它被任何组件使用。 通过在不同的环境中注入同一种服务的不同提供商，你还可以让你的应用更具适应性。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2558" y="543996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服务与依赖注入简介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264187" y="152983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Droid Sans Mono" charset="0"/>
              </a:rPr>
              <a:t>@</a:t>
            </a:r>
            <a:r>
              <a:rPr lang="en-US" altLang="zh-CN" u="sng">
                <a:solidFill>
                  <a:srgbClr val="6E6E6E"/>
                </a:solidFill>
                <a:latin typeface="Droid Sans Mono" charset="0"/>
                <a:hlinkClick r:id="rId2"/>
              </a:rPr>
              <a:t>Injectable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7" y="2259509"/>
            <a:ext cx="8051800" cy="1409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94600" y="27796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注册到根注入器中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112</Words>
  <Application>Microsoft Macintosh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DengXian</vt:lpstr>
      <vt:lpstr>Droid Sans Mono</vt:lpstr>
      <vt:lpstr>Roboto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55</cp:revision>
  <dcterms:created xsi:type="dcterms:W3CDTF">2018-08-16T12:25:12Z</dcterms:created>
  <dcterms:modified xsi:type="dcterms:W3CDTF">2018-09-09T00:05:45Z</dcterms:modified>
</cp:coreProperties>
</file>