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0" r:id="rId9"/>
    <p:sldId id="263" r:id="rId10"/>
    <p:sldId id="273" r:id="rId11"/>
    <p:sldId id="274" r:id="rId12"/>
    <p:sldId id="272" r:id="rId13"/>
    <p:sldId id="264" r:id="rId14"/>
    <p:sldId id="265" r:id="rId15"/>
    <p:sldId id="266" r:id="rId16"/>
    <p:sldId id="259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observables-in-angular#observables-in-angula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4" Type="http://schemas.openxmlformats.org/officeDocument/2006/relationships/hyperlink" Target="https://www.angular.cn/api/core/AfterContentInit" TargetMode="External"/><Relationship Id="rId5" Type="http://schemas.openxmlformats.org/officeDocument/2006/relationships/hyperlink" Target="https://www.angular.cn/api/core/AfterContentChecked" TargetMode="External"/><Relationship Id="rId6" Type="http://schemas.openxmlformats.org/officeDocument/2006/relationships/hyperlink" Target="https://www.angular.cn/api/core/ViewChildren" TargetMode="External"/><Relationship Id="rId7" Type="http://schemas.openxmlformats.org/officeDocument/2006/relationships/hyperlink" Target="https://www.angular.cn/api/core/ContentChildre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AfterViewIn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hyperlink" Target="https://www.angular.cn/api/core/ViewEncapsulation#ShadowD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animations/animate" TargetMode="External"/><Relationship Id="rId3" Type="http://schemas.openxmlformats.org/officeDocument/2006/relationships/hyperlink" Target="https://www.angular.cn/api/animations/AnimationEvent#trigger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dirty="0" smtClean="0">
                <a:latin typeface="Roboto" charset="0"/>
              </a:rPr>
              <a:t>表单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2726" y="1170563"/>
            <a:ext cx="386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按键事件过滤（通过 </a:t>
            </a:r>
            <a:r>
              <a:rPr lang="en-US" altLang="zh-CN" dirty="0" err="1" smtClean="0">
                <a:latin typeface="Roboto" charset="0"/>
              </a:rPr>
              <a:t>key.enter</a:t>
            </a:r>
            <a:r>
              <a:rPr lang="en-US" altLang="zh-CN" dirty="0" smtClean="0">
                <a:latin typeface="Roboto" charset="0"/>
              </a:rPr>
              <a:t>, blur</a:t>
            </a:r>
            <a:r>
              <a:rPr lang="zh-CN" altLang="en-US" dirty="0" smtClean="0">
                <a:latin typeface="Roboto" charset="0"/>
              </a:rPr>
              <a:t>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3638" y="1663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80000"/>
                </a:solidFill>
                <a:latin typeface="Droid Sans Mono" charset="0"/>
              </a:rPr>
              <a:t>&lt;input #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 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keyup.enter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)" (blur)="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); 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='' "&gt;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2658" y="26171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部分模型</a:t>
            </a:r>
            <a:r>
              <a:rPr lang="zh-CN" altLang="en-US" dirty="0" smtClean="0">
                <a:latin typeface="Roboto" charset="0"/>
              </a:rPr>
              <a:t>更新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3638" y="3109554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修补（</a:t>
            </a:r>
            <a:r>
              <a:rPr lang="en-US" altLang="zh-CN" dirty="0">
                <a:latin typeface="Roboto" charset="0"/>
              </a:rPr>
              <a:t>Patch</a:t>
            </a:r>
            <a:r>
              <a:rPr lang="zh-CN" altLang="en-US" dirty="0">
                <a:latin typeface="Roboto" charset="0"/>
              </a:rPr>
              <a:t>）模型值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7287" y="36943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动态表单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0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26" y="401122"/>
            <a:ext cx="5472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zh-CN" sz="4400" dirty="0"/>
              <a:t>Observable </a:t>
            </a:r>
            <a:r>
              <a:rPr lang="zh-CN" altLang="fr-FR" sz="4400" dirty="0"/>
              <a:t>与 </a:t>
            </a:r>
            <a:r>
              <a:rPr lang="fr-FR" altLang="zh-CN" sz="4400" dirty="0" err="1"/>
              <a:t>RxJS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791" y="1401246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E88E5"/>
                </a:solidFill>
                <a:latin typeface="Roboto" charset="0"/>
                <a:hlinkClick r:id="rId2"/>
              </a:rPr>
              <a:t>Angular </a:t>
            </a:r>
            <a:r>
              <a:rPr lang="zh-CN" altLang="en-US" dirty="0">
                <a:solidFill>
                  <a:srgbClr val="1E88E5"/>
                </a:solidFill>
                <a:latin typeface="Roboto" charset="0"/>
                <a:hlinkClick r:id="rId2"/>
              </a:rPr>
              <a:t>中的可观察对象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045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动态组件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9022" y="1251761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Roboto"/>
              </a:rPr>
              <a:t>Angular </a:t>
            </a:r>
            <a:r>
              <a:rPr lang="zh-CN" altLang="en-US" b="1" dirty="0">
                <a:latin typeface="Roboto"/>
              </a:rPr>
              <a:t>元素</a:t>
            </a:r>
            <a:r>
              <a:rPr lang="zh-CN" altLang="en-US" dirty="0">
                <a:latin typeface="Roboto"/>
              </a:rPr>
              <a:t>就是打包成</a:t>
            </a:r>
            <a:r>
              <a:rPr lang="zh-CN" altLang="en-US" b="1" dirty="0">
                <a:latin typeface="Roboto"/>
              </a:rPr>
              <a:t>自定义元素</a:t>
            </a:r>
            <a:r>
              <a:rPr lang="zh-CN" altLang="en-US" dirty="0">
                <a:latin typeface="Roboto"/>
              </a:rPr>
              <a:t>的 </a:t>
            </a:r>
            <a:r>
              <a:rPr lang="en-US" altLang="zh-CN" dirty="0">
                <a:latin typeface="Roboto"/>
              </a:rPr>
              <a:t>Angular </a:t>
            </a:r>
            <a:r>
              <a:rPr lang="zh-CN" altLang="en-US" dirty="0">
                <a:latin typeface="Roboto"/>
              </a:rPr>
              <a:t>组件</a:t>
            </a:r>
            <a:endParaRPr lang="zh-CN" altLang="en-US" dirty="0"/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750278"/>
            <a:ext cx="8512866" cy="51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orm a component to a custo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09184"/>
            <a:ext cx="10240338" cy="6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smtClean="0">
                <a:latin typeface="Roboto" charset="0"/>
              </a:rPr>
              <a:t>动画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4116" y="1329809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trigger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 </a:t>
            </a:r>
            <a:r>
              <a:rPr lang="zh-CN" altLang="en-US" b="1" dirty="0" smtClean="0"/>
              <a:t>触发器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3905" y="169914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State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04116" y="2068473"/>
            <a:ext cx="245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t</a:t>
            </a:r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ransition </a:t>
            </a:r>
            <a:r>
              <a:rPr lang="en-US" altLang="zh-CN" dirty="0" smtClean="0">
                <a:hlinkClick r:id="rId2"/>
              </a:rPr>
              <a:t>animate</a:t>
            </a:r>
            <a:r>
              <a:rPr lang="zh-CN" altLang="en-US" dirty="0" smtClean="0"/>
              <a:t>  转场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3905" y="243780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[@</a:t>
            </a:r>
            <a:r>
              <a:rPr lang="en-US" altLang="zh-CN" dirty="0">
                <a:latin typeface="Droid Sans Mono" charset="0"/>
                <a:hlinkClick r:id="rId3"/>
              </a:rPr>
              <a:t>triggerName</a:t>
            </a:r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4116" y="2897506"/>
            <a:ext cx="1024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对同一个转场的两个方向都使用相同</a:t>
            </a:r>
            <a:r>
              <a:rPr lang="zh-CN" altLang="en-US" dirty="0" smtClean="0">
                <a:latin typeface="Roboto" charset="0"/>
              </a:rPr>
              <a:t>的动画，</a:t>
            </a:r>
            <a:r>
              <a:rPr lang="zh-CN" altLang="en-US" dirty="0">
                <a:latin typeface="Roboto" charset="0"/>
              </a:rPr>
              <a:t>就可以使用 </a:t>
            </a:r>
            <a:r>
              <a:rPr lang="en-US" altLang="zh-CN" dirty="0"/>
              <a:t>&lt;=&gt;</a:t>
            </a:r>
            <a:r>
              <a:rPr lang="zh-CN" altLang="en-US" dirty="0">
                <a:latin typeface="Roboto" charset="0"/>
              </a:rPr>
              <a:t> 这种简写</a:t>
            </a:r>
            <a:r>
              <a:rPr lang="zh-CN" altLang="en-US" dirty="0" smtClean="0">
                <a:latin typeface="Roboto" charset="0"/>
              </a:rPr>
              <a:t>语法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/>
              <a:t>transition('inactive &lt;=&gt; active', animate('100ms ease-out'))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04115" y="3634206"/>
            <a:ext cx="1047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通配符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状态匹配</a:t>
            </a:r>
            <a:r>
              <a:rPr lang="zh-CN" altLang="en-US" b="1" dirty="0">
                <a:latin typeface="Roboto" charset="0"/>
              </a:rPr>
              <a:t>任何</a:t>
            </a:r>
            <a:r>
              <a:rPr lang="zh-CN" altLang="en-US" dirty="0">
                <a:latin typeface="Roboto" charset="0"/>
              </a:rPr>
              <a:t>动画状态。当定义那些不需要管当前处于什么状态的样式及转场时，这很有用。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93904" y="4039795"/>
            <a:ext cx="10483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>
                <a:latin typeface="Roboto" charset="0"/>
              </a:rPr>
              <a:t> 的特殊状态，它可以应用在任何动画中。它表示元素</a:t>
            </a:r>
            <a:r>
              <a:rPr lang="zh-CN" altLang="en-US" b="1" dirty="0">
                <a:latin typeface="Roboto" charset="0"/>
              </a:rPr>
              <a:t>没有</a:t>
            </a:r>
            <a:r>
              <a:rPr lang="zh-CN" altLang="en-US" dirty="0">
                <a:latin typeface="Roboto" charset="0"/>
              </a:rPr>
              <a:t>被附加到视图。这种情况可能是由于它尚未被添加进来或者已经被移除了。 </a:t>
            </a:r>
            <a:r>
              <a:rPr lang="en-US" altLang="zh-CN" dirty="0"/>
              <a:t>void</a:t>
            </a:r>
            <a:r>
              <a:rPr lang="zh-CN" altLang="en-US" dirty="0">
                <a:latin typeface="Roboto" charset="0"/>
              </a:rPr>
              <a:t> 状态在定义“进场”和“离场”的动画时会非常有用。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04115" y="48179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自动属性值计算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550</Words>
  <Application>Microsoft Macintosh PowerPoint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</vt:lpstr>
      <vt:lpstr>Calibri Light</vt:lpstr>
      <vt:lpstr>DengXian</vt:lpstr>
      <vt:lpstr>Droid Sans Mono</vt:lpstr>
      <vt:lpstr>Mangal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142</cp:revision>
  <dcterms:created xsi:type="dcterms:W3CDTF">2018-08-16T12:25:12Z</dcterms:created>
  <dcterms:modified xsi:type="dcterms:W3CDTF">2018-09-16T20:40:00Z</dcterms:modified>
</cp:coreProperties>
</file>