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6" y="953248"/>
            <a:ext cx="9394336" cy="50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5" y="763955"/>
            <a:ext cx="9333070" cy="49032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1081" y="5667254"/>
            <a:ext cx="230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http://rxmarbles.com/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9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2018-08-16T12:25:12Z</dcterms:created>
  <dcterms:modified xsi:type="dcterms:W3CDTF">2018-08-16T12:28:42Z</dcterms:modified>
</cp:coreProperties>
</file>