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3" r:id="rId9"/>
    <p:sldId id="264" r:id="rId10"/>
    <p:sldId id="265" r:id="rId11"/>
    <p:sldId id="266" r:id="rId12"/>
    <p:sldId id="259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gular.cn/guide/architecture-components#pipes" TargetMode="External"/><Relationship Id="rId3" Type="http://schemas.openxmlformats.org/officeDocument/2006/relationships/hyperlink" Target="https://www.angular.cn/guide/architecture-components" TargetMode="External"/><Relationship Id="rId7" Type="http://schemas.openxmlformats.org/officeDocument/2006/relationships/hyperlink" Target="https://www.angular.cn/guide/architecture-components#directives" TargetMode="External"/><Relationship Id="rId2" Type="http://schemas.openxmlformats.org/officeDocument/2006/relationships/hyperlink" Target="https://www.angular.cn/guide/architecture-modul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guide/architecture-components#data-binding" TargetMode="External"/><Relationship Id="rId5" Type="http://schemas.openxmlformats.org/officeDocument/2006/relationships/hyperlink" Target="https://www.angular.cn/guide/architecture-components#component-metadat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angular.cn/guide/architecture-components#templates-and-views" TargetMode="External"/><Relationship Id="rId9" Type="http://schemas.openxmlformats.org/officeDocument/2006/relationships/hyperlink" Target="https://www.angular.cn/guide/architecture-servic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7" Type="http://schemas.openxmlformats.org/officeDocument/2006/relationships/hyperlink" Target="https://www.angular.cn/api/core/ContentChildren" TargetMode="External"/><Relationship Id="rId2" Type="http://schemas.openxmlformats.org/officeDocument/2006/relationships/hyperlink" Target="https://www.angular.cn/api/core/AfterViewIn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ngular.cn/api/core/ViewChildren" TargetMode="External"/><Relationship Id="rId5" Type="http://schemas.openxmlformats.org/officeDocument/2006/relationships/hyperlink" Target="https://www.angular.cn/api/core/AfterContentChecked" TargetMode="External"/><Relationship Id="rId4" Type="http://schemas.openxmlformats.org/officeDocument/2006/relationships/hyperlink" Target="https://www.angular.cn/api/core/AfterContentIn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gular.cn/api/core/Injectab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ViewEncapsulation#ShadowDom" TargetMode="External"/><Relationship Id="rId2" Type="http://schemas.openxmlformats.org/officeDocument/2006/relationships/hyperlink" Target="https://www.angular.cn/api/core/Componen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</a:t>
            </a:r>
            <a:r>
              <a:rPr lang="zh-CN" altLang="en-US" dirty="0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9022" y="1251761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Roboto"/>
              </a:rPr>
              <a:t>Angular </a:t>
            </a:r>
            <a:r>
              <a:rPr lang="zh-CN" altLang="en-US" b="1" dirty="0">
                <a:latin typeface="Roboto"/>
              </a:rPr>
              <a:t>元素</a:t>
            </a:r>
            <a:r>
              <a:rPr lang="zh-CN" altLang="en-US" dirty="0">
                <a:latin typeface="Roboto"/>
              </a:rPr>
              <a:t>就是打包成</a:t>
            </a:r>
            <a:r>
              <a:rPr lang="zh-CN" altLang="en-US" b="1" dirty="0">
                <a:latin typeface="Roboto"/>
              </a:rPr>
              <a:t>自定义元素</a:t>
            </a:r>
            <a:r>
              <a:rPr lang="zh-CN" altLang="en-US" dirty="0">
                <a:latin typeface="Roboto"/>
              </a:rPr>
              <a:t>的 </a:t>
            </a:r>
            <a:r>
              <a:rPr lang="en-US" altLang="zh-CN" dirty="0">
                <a:latin typeface="Roboto"/>
              </a:rPr>
              <a:t>Angular </a:t>
            </a:r>
            <a:r>
              <a:rPr lang="zh-CN" altLang="en-US" dirty="0">
                <a:latin typeface="Roboto"/>
              </a:rPr>
              <a:t>组件</a:t>
            </a:r>
            <a:endParaRPr lang="zh-CN" altLang="en-US" dirty="0"/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21" y="1750278"/>
            <a:ext cx="8512866" cy="51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nsform a component to a custom e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1" y="109184"/>
            <a:ext cx="10240338" cy="66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0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441</Words>
  <Application>Microsoft Office PowerPoint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DengXian</vt:lpstr>
      <vt:lpstr>Droid Sans Mono</vt:lpstr>
      <vt:lpstr>Mangal</vt:lpstr>
      <vt:lpstr>Roboto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119</cp:revision>
  <dcterms:created xsi:type="dcterms:W3CDTF">2018-08-16T12:25:12Z</dcterms:created>
  <dcterms:modified xsi:type="dcterms:W3CDTF">2018-09-13T00:00:00Z</dcterms:modified>
</cp:coreProperties>
</file>