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36" y="953248"/>
            <a:ext cx="9394336" cy="50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15" y="763955"/>
            <a:ext cx="9333070" cy="49032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01081" y="5667254"/>
            <a:ext cx="2302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http://rxmarbles.com/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75" y="709685"/>
            <a:ext cx="10239644" cy="56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5" y="190543"/>
            <a:ext cx="10756380" cy="55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0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58" y="934079"/>
            <a:ext cx="8812882" cy="46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45" y="486283"/>
            <a:ext cx="9349565" cy="50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7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95" y="640368"/>
            <a:ext cx="9235790" cy="56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9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</cp:revision>
  <dcterms:created xsi:type="dcterms:W3CDTF">2018-08-16T12:25:12Z</dcterms:created>
  <dcterms:modified xsi:type="dcterms:W3CDTF">2018-08-16T23:58:56Z</dcterms:modified>
</cp:coreProperties>
</file>