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3" r:id="rId7"/>
    <p:sldId id="264" r:id="rId8"/>
    <p:sldId id="265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>
        <p:scale>
          <a:sx n="81" d="100"/>
          <a:sy n="81" d="100"/>
        </p:scale>
        <p:origin x="1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4" Type="http://schemas.openxmlformats.org/officeDocument/2006/relationships/hyperlink" Target="https://www.angular.cn/api/core/AfterContentInit" TargetMode="External"/><Relationship Id="rId5" Type="http://schemas.openxmlformats.org/officeDocument/2006/relationships/hyperlink" Target="https://www.angular.cn/api/core/AfterContentChecked" TargetMode="External"/><Relationship Id="rId6" Type="http://schemas.openxmlformats.org/officeDocument/2006/relationships/hyperlink" Target="https://www.angular.cn/api/core/ViewChildren" TargetMode="External"/><Relationship Id="rId7" Type="http://schemas.openxmlformats.org/officeDocument/2006/relationships/hyperlink" Target="https://www.angular.cn/api/core/ContentChildre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AfterViewIn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r>
              <a:rPr lang="zh-CN" altLang="en-US" sz="4400" dirty="0" smtClean="0">
                <a:latin typeface="Roboto" charset="0"/>
              </a:rPr>
              <a:t>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>
                <a:latin typeface="Roboto" charset="0"/>
              </a:rPr>
              <a:t>Native</a:t>
            </a:r>
            <a:r>
              <a:rPr lang="mr-IN" altLang="zh-CN" b="1" dirty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>
                <a:latin typeface="Roboto" charset="0"/>
              </a:rPr>
              <a:t>Emulated</a:t>
            </a:r>
            <a:r>
              <a:rPr lang="mr-IN" altLang="zh-CN" b="1" dirty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>
                <a:latin typeface="Roboto" charset="0"/>
              </a:rPr>
              <a:t>None</a:t>
            </a:r>
            <a:r>
              <a:rPr lang="mr-IN" altLang="zh-CN" b="1" dirty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435</Words>
  <Application>Microsoft Macintosh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DengXian</vt:lpstr>
      <vt:lpstr>Droid Sans Mono</vt:lpstr>
      <vt:lpstr>Mangal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108</cp:revision>
  <dcterms:created xsi:type="dcterms:W3CDTF">2018-08-16T12:25:12Z</dcterms:created>
  <dcterms:modified xsi:type="dcterms:W3CDTF">2018-09-09T21:20:08Z</dcterms:modified>
</cp:coreProperties>
</file>