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9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4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12920"/>
            <a:ext cx="10881714" cy="59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4045" y="5333305"/>
            <a:ext cx="6724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tyleguide  </a:t>
            </a:r>
            <a:r>
              <a:rPr lang="zh-CN" altLang="en-US" dirty="0"/>
              <a:t>https://github.com/johnpapa/angular-styleguide</a:t>
            </a:r>
          </a:p>
          <a:p>
            <a:r>
              <a:rPr lang="en-US" altLang="zh-CN" dirty="0"/>
              <a:t>Learn Angular 5 For </a:t>
            </a:r>
            <a:r>
              <a:rPr lang="en-US" altLang="zh-CN" b="1" dirty="0" smtClean="0"/>
              <a:t>FREE  </a:t>
            </a:r>
            <a:r>
              <a:rPr lang="zh-CN" altLang="en-US" dirty="0"/>
              <a:t>https://codecraft.tv</a:t>
            </a:r>
            <a:r>
              <a:rPr lang="zh-CN" altLang="en-US" dirty="0" smtClean="0"/>
              <a:t>/</a:t>
            </a:r>
            <a:endParaRPr lang="en-US" altLang="zh-CN" dirty="0"/>
          </a:p>
          <a:p>
            <a:r>
              <a:rPr lang="zh-CN" altLang="en-US" dirty="0"/>
              <a:t>angularjs-</a:t>
            </a:r>
            <a:r>
              <a:rPr lang="zh-CN" altLang="en-US" dirty="0" smtClean="0"/>
              <a:t>migration   </a:t>
            </a:r>
            <a:r>
              <a:rPr lang="zh-CN" altLang="en-US" dirty="0"/>
              <a:t>https://github.com/jawache/angularjs-</a:t>
            </a:r>
            <a:r>
              <a:rPr lang="zh-CN" altLang="en-US" dirty="0" smtClean="0"/>
              <a:t>migration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8602" y="364656"/>
            <a:ext cx="21013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Source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26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1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365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一个文件一个</a:t>
            </a:r>
            <a:r>
              <a:rPr lang="en-US" altLang="zh-CN" dirty="0" smtClean="0"/>
              <a:t>controller/directive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6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2</a:t>
            </a:r>
          </a:p>
        </p:txBody>
      </p:sp>
      <p:sp>
        <p:nvSpPr>
          <p:cNvPr id="11" name="矩形 10"/>
          <p:cNvSpPr/>
          <p:nvPr/>
        </p:nvSpPr>
        <p:spPr>
          <a:xfrm>
            <a:off x="2445916" y="1255130"/>
            <a:ext cx="1168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改 </a:t>
            </a:r>
            <a:r>
              <a:rPr lang="en-US" altLang="zh-CN" dirty="0" smtClean="0"/>
              <a:t>js  =&gt; 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45916" y="1783643"/>
            <a:ext cx="13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index.ts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45916" y="2316031"/>
            <a:ext cx="226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Change bower to </a:t>
            </a:r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45916" y="2870029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rimraf</a:t>
            </a:r>
            <a:r>
              <a:rPr lang="en-US" altLang="zh-CN" dirty="0" smtClean="0"/>
              <a:t>  ts-loader typescript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 --save-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5915" y="3398542"/>
            <a:ext cx="473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Reference 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main.ts</a:t>
            </a:r>
            <a:r>
              <a:rPr lang="en-US" altLang="zh-CN" dirty="0" smtClean="0"/>
              <a:t>, remove from index.html</a:t>
            </a:r>
          </a:p>
        </p:txBody>
      </p:sp>
      <p:sp>
        <p:nvSpPr>
          <p:cNvPr id="15" name="矩形 14"/>
          <p:cNvSpPr/>
          <p:nvPr/>
        </p:nvSpPr>
        <p:spPr>
          <a:xfrm>
            <a:off x="2445916" y="389559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Import angular to fix angular error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15" y="4459443"/>
            <a:ext cx="6085243" cy="8645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45915" y="551853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41920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3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Upgrade 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3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4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289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directive to component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4973" y="1657318"/>
            <a:ext cx="299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controller to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5</a:t>
            </a:r>
          </a:p>
        </p:txBody>
      </p:sp>
      <p:sp>
        <p:nvSpPr>
          <p:cNvPr id="3" name="矩形 2"/>
          <p:cNvSpPr/>
          <p:nvPr/>
        </p:nvSpPr>
        <p:spPr>
          <a:xfrm>
            <a:off x="2404973" y="1657318"/>
            <a:ext cx="135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2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6</a:t>
            </a:r>
          </a:p>
        </p:txBody>
      </p:sp>
      <p:sp>
        <p:nvSpPr>
          <p:cNvPr id="3" name="矩形 2"/>
          <p:cNvSpPr/>
          <p:nvPr/>
        </p:nvSpPr>
        <p:spPr>
          <a:xfrm>
            <a:off x="2404973" y="1657318"/>
            <a:ext cx="249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angular 6 reference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3432" y="2097100"/>
            <a:ext cx="154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ployfills</a:t>
            </a:r>
            <a:r>
              <a:rPr lang="en-US" altLang="zh-CN" dirty="0" smtClean="0"/>
              <a:t>  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93431" y="2536882"/>
            <a:ext cx="186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Bootstrap angular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7</a:t>
            </a:r>
          </a:p>
        </p:txBody>
      </p:sp>
      <p:sp>
        <p:nvSpPr>
          <p:cNvPr id="5" name="矩形 4"/>
          <p:cNvSpPr/>
          <p:nvPr/>
        </p:nvSpPr>
        <p:spPr>
          <a:xfrm>
            <a:off x="2445682" y="1483145"/>
            <a:ext cx="157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45682" y="1955466"/>
            <a:ext cx="293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downgradeInjectable</a:t>
            </a:r>
            <a:r>
              <a:rPr lang="en-US" dirty="0" smtClean="0"/>
              <a:t>  service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45682" y="2391048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Third part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smtClean="0"/>
              <a:t>tools      </a:t>
            </a:r>
            <a:r>
              <a:rPr lang="en-US" dirty="0" err="1" smtClean="0"/>
              <a:t>ajs</a:t>
            </a:r>
            <a:r>
              <a:rPr lang="en-US" dirty="0" smtClean="0"/>
              <a:t>-upgraded-</a:t>
            </a:r>
            <a:r>
              <a:rPr lang="en-US" dirty="0" err="1" smtClean="0"/>
              <a:t>provier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6" y="2826630"/>
            <a:ext cx="3538346" cy="15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62831" y="302513"/>
            <a:ext cx="11134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</a:t>
            </a:r>
            <a:r>
              <a:rPr lang="en-US" altLang="zh-CN" sz="5400" dirty="0" smtClean="0"/>
              <a:t>8 Migrate Components to Angular</a:t>
            </a:r>
            <a:endParaRPr lang="en-US" altLang="zh-CN" sz="5400" dirty="0" smtClean="0"/>
          </a:p>
        </p:txBody>
      </p:sp>
      <p:sp>
        <p:nvSpPr>
          <p:cNvPr id="5" name="矩形 4"/>
          <p:cNvSpPr/>
          <p:nvPr/>
        </p:nvSpPr>
        <p:spPr>
          <a:xfrm>
            <a:off x="662831" y="1394368"/>
            <a:ext cx="3261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Change controller to Component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2831" y="1778348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@Component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97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115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Fred</cp:lastModifiedBy>
  <cp:revision>58</cp:revision>
  <dcterms:created xsi:type="dcterms:W3CDTF">2018-09-12T12:53:07Z</dcterms:created>
  <dcterms:modified xsi:type="dcterms:W3CDTF">2018-09-13T05:40:29Z</dcterms:modified>
</cp:coreProperties>
</file>