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architecture-components" TargetMode="External"/><Relationship Id="rId4" Type="http://schemas.openxmlformats.org/officeDocument/2006/relationships/hyperlink" Target="https://www.angular.cn/guide/architecture-components#templates-and-views" TargetMode="External"/><Relationship Id="rId5" Type="http://schemas.openxmlformats.org/officeDocument/2006/relationships/hyperlink" Target="https://www.angular.cn/guide/architecture-components#component-metadata" TargetMode="External"/><Relationship Id="rId6" Type="http://schemas.openxmlformats.org/officeDocument/2006/relationships/hyperlink" Target="https://www.angular.cn/guide/architecture-components#data-binding" TargetMode="External"/><Relationship Id="rId7" Type="http://schemas.openxmlformats.org/officeDocument/2006/relationships/hyperlink" Target="https://www.angular.cn/guide/architecture-components#directives" TargetMode="External"/><Relationship Id="rId8" Type="http://schemas.openxmlformats.org/officeDocument/2006/relationships/hyperlink" Target="https://www.angular.cn/guide/architecture-components#pipes" TargetMode="External"/><Relationship Id="rId9" Type="http://schemas.openxmlformats.org/officeDocument/2006/relationships/hyperlink" Target="https://www.angular.cn/guide/architecture-services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architecture-modu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Injectable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111</Words>
  <Application>Microsoft Macintosh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DengXian</vt:lpstr>
      <vt:lpstr>Droid Sans Mono</vt:lpstr>
      <vt:lpstr>Roboto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51</cp:revision>
  <dcterms:created xsi:type="dcterms:W3CDTF">2018-08-16T12:25:12Z</dcterms:created>
  <dcterms:modified xsi:type="dcterms:W3CDTF">2018-09-07T21:46:04Z</dcterms:modified>
</cp:coreProperties>
</file>