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9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4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16E0-F6B4-473C-A0BC-2186BE7197D7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4B1B-D641-426E-8552-9353BB20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12920"/>
            <a:ext cx="10881714" cy="59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1</a:t>
            </a:r>
            <a:endParaRPr lang="en-US" altLang="zh-CN" sz="5400" dirty="0" smtClean="0"/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365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一个文件一个</a:t>
            </a:r>
            <a:r>
              <a:rPr lang="en-US" altLang="zh-CN" dirty="0" smtClean="0"/>
              <a:t>controller/directive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6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2</a:t>
            </a:r>
            <a:endParaRPr lang="en-US" altLang="zh-CN" sz="5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2445916" y="1255130"/>
            <a:ext cx="1168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改 </a:t>
            </a:r>
            <a:r>
              <a:rPr lang="en-US" altLang="zh-CN" dirty="0" smtClean="0"/>
              <a:t>js  =&gt; 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45916" y="1783643"/>
            <a:ext cx="13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index.ts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45916" y="2316031"/>
            <a:ext cx="226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Change bower to </a:t>
            </a:r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45916" y="2870029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rimraf</a:t>
            </a:r>
            <a:r>
              <a:rPr lang="en-US" altLang="zh-CN" dirty="0" smtClean="0"/>
              <a:t>  ts-loader typescript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 --save-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5915" y="3398542"/>
            <a:ext cx="473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Reference 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main.ts</a:t>
            </a:r>
            <a:r>
              <a:rPr lang="en-US" altLang="zh-CN" dirty="0" smtClean="0"/>
              <a:t>, remove from index.html</a:t>
            </a:r>
          </a:p>
        </p:txBody>
      </p:sp>
      <p:sp>
        <p:nvSpPr>
          <p:cNvPr id="15" name="矩形 14"/>
          <p:cNvSpPr/>
          <p:nvPr/>
        </p:nvSpPr>
        <p:spPr>
          <a:xfrm>
            <a:off x="2445916" y="389559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Import angular to fix angular error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15" y="4459443"/>
            <a:ext cx="6085243" cy="8645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45915" y="551853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41920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3</a:t>
            </a:r>
            <a:endParaRPr lang="en-US" altLang="zh-CN" sz="5400" dirty="0" smtClean="0"/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Upgrade 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3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4</a:t>
            </a:r>
            <a:endParaRPr lang="en-US" altLang="zh-CN" sz="5400" dirty="0" smtClean="0"/>
          </a:p>
        </p:txBody>
      </p:sp>
      <p:sp>
        <p:nvSpPr>
          <p:cNvPr id="10" name="矩形 9"/>
          <p:cNvSpPr/>
          <p:nvPr/>
        </p:nvSpPr>
        <p:spPr>
          <a:xfrm>
            <a:off x="2404973" y="1287986"/>
            <a:ext cx="289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directive to component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4973" y="1657318"/>
            <a:ext cx="299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改写 </a:t>
            </a:r>
            <a:r>
              <a:rPr lang="en-US" altLang="zh-CN" dirty="0" smtClean="0"/>
              <a:t>controller to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88602" y="364656"/>
            <a:ext cx="1943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Step 5</a:t>
            </a: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357462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4045" y="5333305"/>
            <a:ext cx="6724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tyleguide  </a:t>
            </a:r>
            <a:r>
              <a:rPr lang="zh-CN" altLang="en-US" dirty="0"/>
              <a:t>https://github.com/johnpapa/angular-styleguide</a:t>
            </a:r>
          </a:p>
          <a:p>
            <a:r>
              <a:rPr lang="en-US" altLang="zh-CN" dirty="0"/>
              <a:t>Learn Angular 5 For </a:t>
            </a:r>
            <a:r>
              <a:rPr lang="en-US" altLang="zh-CN" b="1" dirty="0" smtClean="0"/>
              <a:t>FREE  </a:t>
            </a:r>
            <a:r>
              <a:rPr lang="zh-CN" altLang="en-US" dirty="0"/>
              <a:t>https://codecraft.tv</a:t>
            </a:r>
            <a:r>
              <a:rPr lang="zh-CN" altLang="en-US" dirty="0" smtClean="0"/>
              <a:t>/</a:t>
            </a:r>
            <a:endParaRPr lang="en-US" altLang="zh-CN" dirty="0"/>
          </a:p>
          <a:p>
            <a:r>
              <a:rPr lang="zh-CN" altLang="en-US" dirty="0"/>
              <a:t>angularjs-</a:t>
            </a:r>
            <a:r>
              <a:rPr lang="zh-CN" altLang="en-US" dirty="0" smtClean="0"/>
              <a:t>migration   </a:t>
            </a:r>
            <a:r>
              <a:rPr lang="zh-CN" altLang="en-US" dirty="0"/>
              <a:t>https://github.com/jawache/angularjs-</a:t>
            </a:r>
            <a:r>
              <a:rPr lang="zh-CN" altLang="en-US" dirty="0" smtClean="0"/>
              <a:t>migration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8602" y="364656"/>
            <a:ext cx="21013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Source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269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79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34</cp:revision>
  <dcterms:created xsi:type="dcterms:W3CDTF">2018-09-12T12:53:07Z</dcterms:created>
  <dcterms:modified xsi:type="dcterms:W3CDTF">2018-09-12T23:18:11Z</dcterms:modified>
</cp:coreProperties>
</file>