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64" r:id="rId6"/>
    <p:sldId id="259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>
      <p:cViewPr varScale="1">
        <p:scale>
          <a:sx n="77" d="100"/>
          <a:sy n="77" d="100"/>
        </p:scale>
        <p:origin x="5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404EF-794E-2447-8DCF-3FC8505CDB40}" type="datetimeFigureOut">
              <a:rPr kumimoji="1" lang="zh-CN" altLang="en-US" smtClean="0"/>
              <a:t>2018/9/9 Sunday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A1216-6228-0644-8766-295A451D4C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83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46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69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30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10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73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2018/9/9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19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2018/9/9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89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2018/9/9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26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2018/9/9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46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2018/9/9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73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2018/9/9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48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032E-00E9-4729-A89B-323F05814971}" type="datetimeFigureOut">
              <a:rPr lang="zh-CN" altLang="en-US" smtClean="0"/>
              <a:t>2018/9/9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49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gular.cn/guide/architecture-components#pipes" TargetMode="External"/><Relationship Id="rId3" Type="http://schemas.openxmlformats.org/officeDocument/2006/relationships/hyperlink" Target="https://www.angular.cn/guide/architecture-components" TargetMode="External"/><Relationship Id="rId7" Type="http://schemas.openxmlformats.org/officeDocument/2006/relationships/hyperlink" Target="https://www.angular.cn/guide/architecture-components#directives" TargetMode="External"/><Relationship Id="rId2" Type="http://schemas.openxmlformats.org/officeDocument/2006/relationships/hyperlink" Target="https://www.angular.cn/guide/architecture-module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ngular.cn/guide/architecture-components#data-binding" TargetMode="External"/><Relationship Id="rId5" Type="http://schemas.openxmlformats.org/officeDocument/2006/relationships/hyperlink" Target="https://www.angular.cn/guide/architecture-components#component-metadata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www.angular.cn/guide/architecture-components#templates-and-views" TargetMode="External"/><Relationship Id="rId9" Type="http://schemas.openxmlformats.org/officeDocument/2006/relationships/hyperlink" Target="https://www.angular.cn/guide/architecture-servic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ngular.cn/api/core/Component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angular.cn/api/core/Injectabl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4850" y="63177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2"/>
              </a:rPr>
              <a:t>模块</a:t>
            </a:r>
            <a:endParaRPr lang="zh-CN" altLang="en-US" dirty="0">
              <a:latin typeface="Roboto" charset="0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3"/>
              </a:rPr>
              <a:t>组件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4"/>
              </a:rPr>
              <a:t>模板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5"/>
              </a:rPr>
              <a:t>元数据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6"/>
              </a:rPr>
              <a:t>绑定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7"/>
              </a:rPr>
              <a:t>指令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8"/>
              </a:rPr>
              <a:t>管道</a:t>
            </a:r>
            <a:endParaRPr lang="zh-CN" altLang="en-US" dirty="0">
              <a:latin typeface="Roboto" charset="0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9"/>
              </a:rPr>
              <a:t>服务于依赖注入</a:t>
            </a:r>
            <a:endParaRPr lang="zh-CN" altLang="en-US" b="0" i="0" dirty="0">
              <a:effectLst/>
              <a:latin typeface="Roboto" charset="0"/>
            </a:endParaRPr>
          </a:p>
        </p:txBody>
      </p:sp>
      <p:pic>
        <p:nvPicPr>
          <p:cNvPr id="1026" name="Picture 2" descr="verview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1894770"/>
            <a:ext cx="9219141" cy="468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88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4183" y="615434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>
                <a:latin typeface="Roboto" charset="0"/>
              </a:rPr>
              <a:t>模块</a:t>
            </a:r>
            <a:endParaRPr lang="zh-CN" altLang="en-US" sz="4400" b="0" i="0">
              <a:effectLst/>
              <a:latin typeface="Robot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46637" y="1501259"/>
            <a:ext cx="7340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专注于某个应用领域、某个工作流或一组紧密相关的</a:t>
            </a:r>
            <a:r>
              <a:rPr lang="zh-CN" altLang="en-US" dirty="0" smtClean="0">
                <a:latin typeface="Roboto" charset="0"/>
              </a:rPr>
              <a:t>功能的代码集合。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996" y="1986975"/>
            <a:ext cx="9066742" cy="432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2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4183" y="615434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latin typeface="Roboto" charset="0"/>
              </a:rPr>
              <a:t>组件</a:t>
            </a:r>
            <a:endParaRPr lang="zh-CN" altLang="en-US" sz="4400" b="0" i="0" dirty="0">
              <a:effectLst/>
              <a:latin typeface="Robot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46637" y="1501259"/>
            <a:ext cx="1974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Roboto" charset="0"/>
              </a:rPr>
              <a:t>类 </a:t>
            </a:r>
            <a:r>
              <a:rPr lang="en-US" altLang="zh-CN" dirty="0" smtClean="0">
                <a:latin typeface="Roboto" charset="0"/>
              </a:rPr>
              <a:t>+</a:t>
            </a:r>
            <a:r>
              <a:rPr lang="zh-CN" altLang="en-US" dirty="0" smtClean="0">
                <a:latin typeface="Roboto" charset="0"/>
              </a:rPr>
              <a:t> </a:t>
            </a:r>
            <a:r>
              <a:rPr lang="en-US" altLang="zh-CN" dirty="0"/>
              <a:t>@</a:t>
            </a:r>
            <a:r>
              <a:rPr lang="en-US" altLang="zh-CN" dirty="0">
                <a:hlinkClick r:id="rId2"/>
              </a:rPr>
              <a:t>Component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84360" y="211562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模板语法</a:t>
            </a:r>
            <a:endParaRPr lang="zh-CN" altLang="en-US" b="0" i="0">
              <a:effectLst/>
              <a:latin typeface="Roboto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76438" y="2787431"/>
            <a:ext cx="97393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Roboto" charset="0"/>
              </a:rPr>
              <a:t>数据</a:t>
            </a:r>
            <a:r>
              <a:rPr lang="zh-CN" altLang="en-US" b="1" dirty="0">
                <a:solidFill>
                  <a:srgbClr val="FF0000"/>
                </a:solidFill>
                <a:latin typeface="Roboto" charset="0"/>
              </a:rPr>
              <a:t>绑定</a:t>
            </a:r>
            <a:r>
              <a:rPr lang="zh-CN" altLang="en-US" dirty="0">
                <a:latin typeface="Roboto" charset="0"/>
              </a:rPr>
              <a:t>来协调应用和 </a:t>
            </a:r>
            <a:r>
              <a:rPr lang="en-US" altLang="zh-CN" dirty="0">
                <a:latin typeface="Roboto" charset="0"/>
              </a:rPr>
              <a:t>DOM </a:t>
            </a:r>
            <a:r>
              <a:rPr lang="zh-CN" altLang="en-US" dirty="0">
                <a:latin typeface="Roboto" charset="0"/>
              </a:rPr>
              <a:t>中的数据</a:t>
            </a:r>
            <a:r>
              <a:rPr lang="zh-CN" altLang="en-US" dirty="0" smtClean="0">
                <a:latin typeface="Roboto" charset="0"/>
              </a:rPr>
              <a:t>，</a:t>
            </a:r>
            <a:endParaRPr lang="en-US" altLang="zh-CN" dirty="0" smtClean="0">
              <a:latin typeface="Roboto" charset="0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Roboto" charset="0"/>
              </a:rPr>
              <a:t>管道</a:t>
            </a:r>
            <a:r>
              <a:rPr lang="zh-CN" altLang="en-US" dirty="0">
                <a:latin typeface="Roboto" charset="0"/>
              </a:rPr>
              <a:t>在显示出来之前对其进行转换</a:t>
            </a:r>
            <a:r>
              <a:rPr lang="zh-CN" altLang="en-US" dirty="0" smtClean="0">
                <a:latin typeface="Roboto" charset="0"/>
              </a:rPr>
              <a:t>，</a:t>
            </a:r>
            <a:endParaRPr lang="en-US" altLang="zh-CN" dirty="0" smtClean="0">
              <a:latin typeface="Roboto" charset="0"/>
            </a:endParaRPr>
          </a:p>
          <a:p>
            <a:r>
              <a:rPr lang="en-US" altLang="zh-CN" dirty="0" smtClean="0">
                <a:latin typeface="Roboto" charset="0"/>
              </a:rPr>
              <a:t>@Pipe</a:t>
            </a:r>
          </a:p>
          <a:p>
            <a:endParaRPr lang="en-US" altLang="zh-CN" dirty="0" smtClean="0">
              <a:latin typeface="Roboto" charset="0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Roboto" charset="0"/>
              </a:rPr>
              <a:t>指令</a:t>
            </a:r>
            <a:r>
              <a:rPr lang="zh-CN" altLang="en-US" dirty="0">
                <a:latin typeface="Roboto" charset="0"/>
              </a:rPr>
              <a:t>来把程序逻辑应用到要显示的内容</a:t>
            </a:r>
            <a:r>
              <a:rPr lang="zh-CN" altLang="en-US" dirty="0" smtClean="0">
                <a:latin typeface="Roboto" charset="0"/>
              </a:rPr>
              <a:t>上 </a:t>
            </a:r>
            <a:endParaRPr lang="en-US" altLang="zh-CN" dirty="0" smtClean="0">
              <a:latin typeface="Roboto" charset="0"/>
            </a:endParaRPr>
          </a:p>
          <a:p>
            <a:r>
              <a:rPr lang="en-US" altLang="zh-CN" dirty="0" smtClean="0">
                <a:latin typeface="Roboto" charset="0"/>
              </a:rPr>
              <a:t>@Directive</a:t>
            </a:r>
          </a:p>
          <a:p>
            <a:endParaRPr lang="en-US" altLang="zh-CN" dirty="0">
              <a:latin typeface="Roboto" charset="0"/>
            </a:endParaRPr>
          </a:p>
          <a:p>
            <a:r>
              <a:rPr lang="zh-CN" altLang="en-US" dirty="0"/>
              <a:t>结构型</a:t>
            </a:r>
            <a:r>
              <a:rPr lang="zh-CN" altLang="en-US" dirty="0" smtClean="0"/>
              <a:t>指令 ：</a:t>
            </a:r>
            <a:r>
              <a:rPr lang="zh-CN" altLang="en-US" dirty="0"/>
              <a:t>添加、移除或替换 </a:t>
            </a:r>
            <a:r>
              <a:rPr lang="en-US" altLang="zh-CN" dirty="0"/>
              <a:t>DOM </a:t>
            </a:r>
            <a:r>
              <a:rPr lang="zh-CN" altLang="en-US" dirty="0"/>
              <a:t>元素来修改布局</a:t>
            </a:r>
          </a:p>
          <a:p>
            <a:r>
              <a:rPr lang="en-US" altLang="zh-CN" dirty="0">
                <a:latin typeface="Roboto" charset="0"/>
              </a:rPr>
              <a:t>	</a:t>
            </a:r>
            <a:r>
              <a:rPr lang="zh-CN" altLang="en-US" dirty="0" smtClean="0">
                <a:latin typeface="Roboto" charset="0"/>
              </a:rPr>
              <a:t>*</a:t>
            </a:r>
            <a:r>
              <a:rPr lang="en-US" altLang="zh-CN" dirty="0" err="1" smtClean="0">
                <a:latin typeface="Roboto" charset="0"/>
              </a:rPr>
              <a:t>ngFor</a:t>
            </a:r>
            <a:r>
              <a:rPr lang="zh-CN" altLang="en-US" dirty="0" smtClean="0">
                <a:latin typeface="Roboto" charset="0"/>
              </a:rPr>
              <a:t>  *</a:t>
            </a:r>
            <a:r>
              <a:rPr lang="en-US" altLang="zh-CN" dirty="0" err="1" smtClean="0">
                <a:latin typeface="Roboto" charset="0"/>
              </a:rPr>
              <a:t>ngIf</a:t>
            </a:r>
            <a:endParaRPr lang="en-US" altLang="zh-CN" dirty="0" smtClean="0">
              <a:latin typeface="Roboto" charset="0"/>
            </a:endParaRPr>
          </a:p>
          <a:p>
            <a:endParaRPr lang="en-US" altLang="zh-CN" dirty="0" smtClean="0">
              <a:latin typeface="Roboto" charset="0"/>
            </a:endParaRPr>
          </a:p>
          <a:p>
            <a:r>
              <a:rPr lang="zh-CN" altLang="en-US" dirty="0"/>
              <a:t>属性型</a:t>
            </a:r>
            <a:r>
              <a:rPr lang="zh-CN" altLang="en-US" dirty="0" smtClean="0"/>
              <a:t>指令：</a:t>
            </a:r>
            <a:r>
              <a:rPr lang="zh-CN" altLang="en-US" dirty="0"/>
              <a:t>修改现有元素的外观或</a:t>
            </a:r>
            <a:r>
              <a:rPr lang="zh-CN" altLang="en-US" dirty="0" smtClean="0"/>
              <a:t>行为</a:t>
            </a:r>
            <a:endParaRPr lang="en-US" altLang="zh-CN" dirty="0" smtClean="0"/>
          </a:p>
          <a:p>
            <a:r>
              <a:rPr lang="en-US" altLang="zh-CN" dirty="0">
                <a:latin typeface="Roboto" charset="0"/>
              </a:rPr>
              <a:t>	</a:t>
            </a:r>
            <a:r>
              <a:rPr lang="en-US" altLang="zh-CN" dirty="0" err="1" smtClean="0">
                <a:latin typeface="Roboto" charset="0"/>
              </a:rPr>
              <a:t>ngStyle</a:t>
            </a:r>
            <a:r>
              <a:rPr lang="zh-CN" altLang="en-US" dirty="0" smtClean="0">
                <a:latin typeface="Roboto" charset="0"/>
              </a:rPr>
              <a:t>  </a:t>
            </a:r>
            <a:r>
              <a:rPr lang="en-US" altLang="zh-CN" dirty="0" err="1" smtClean="0">
                <a:latin typeface="Roboto" charset="0"/>
              </a:rPr>
              <a:t>ngClass</a:t>
            </a:r>
            <a:r>
              <a:rPr lang="zh-CN" altLang="en-US" dirty="0" smtClean="0">
                <a:latin typeface="Roboto" charset="0"/>
              </a:rPr>
              <a:t> </a:t>
            </a:r>
            <a:r>
              <a:rPr lang="en-US" altLang="zh-CN" dirty="0" err="1" smtClean="0">
                <a:latin typeface="Roboto" charset="0"/>
              </a:rPr>
              <a:t>ngModel</a:t>
            </a:r>
            <a:endParaRPr lang="zh-CN" altLang="en-US" dirty="0"/>
          </a:p>
        </p:txBody>
      </p:sp>
      <p:pic>
        <p:nvPicPr>
          <p:cNvPr id="9" name="Picture 2" descr="ata Bin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281" y="216137"/>
            <a:ext cx="4869656" cy="453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72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72720" y="401122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>
                <a:latin typeface="Roboto" charset="0"/>
              </a:rPr>
              <a:t>模板</a:t>
            </a:r>
            <a:r>
              <a:rPr lang="zh-CN" altLang="en-US" sz="4400" smtClean="0">
                <a:latin typeface="Roboto" charset="0"/>
              </a:rPr>
              <a:t>语法</a:t>
            </a:r>
            <a:endParaRPr lang="zh-CN" altLang="en-US" sz="4400">
              <a:latin typeface="Roboto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61217" y="1344096"/>
            <a:ext cx="4132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1976D2"/>
                </a:solidFill>
                <a:latin typeface="Roboto" charset="0"/>
              </a:rPr>
              <a:t>HTML attribute </a:t>
            </a:r>
            <a:r>
              <a:rPr lang="zh-CN" altLang="en-US" dirty="0">
                <a:solidFill>
                  <a:srgbClr val="1976D2"/>
                </a:solidFill>
                <a:latin typeface="Roboto" charset="0"/>
              </a:rPr>
              <a:t>与 </a:t>
            </a:r>
            <a:r>
              <a:rPr lang="en-US" altLang="zh-CN" dirty="0">
                <a:solidFill>
                  <a:srgbClr val="1976D2"/>
                </a:solidFill>
                <a:latin typeface="Roboto" charset="0"/>
              </a:rPr>
              <a:t>DOM property </a:t>
            </a:r>
            <a:r>
              <a:rPr lang="zh-CN" altLang="en-US" dirty="0">
                <a:solidFill>
                  <a:srgbClr val="1976D2"/>
                </a:solidFill>
                <a:latin typeface="Roboto" charset="0"/>
              </a:rPr>
              <a:t>的对比</a:t>
            </a:r>
            <a:endParaRPr lang="zh-CN" altLang="en-US" b="0" i="0" dirty="0">
              <a:solidFill>
                <a:srgbClr val="1976D2"/>
              </a:solidFill>
              <a:effectLst/>
              <a:latin typeface="Robot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61217" y="1886961"/>
            <a:ext cx="96259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Roboto" charset="0"/>
              </a:rPr>
              <a:t>attribute </a:t>
            </a:r>
            <a:r>
              <a:rPr lang="zh-CN" altLang="en-US" b="1" dirty="0">
                <a:solidFill>
                  <a:srgbClr val="333333"/>
                </a:solidFill>
                <a:latin typeface="Roboto" charset="0"/>
              </a:rPr>
              <a:t>初始化</a:t>
            </a:r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 </a:t>
            </a:r>
            <a:r>
              <a:rPr lang="en-US" altLang="zh-CN" dirty="0">
                <a:solidFill>
                  <a:srgbClr val="333333"/>
                </a:solidFill>
                <a:latin typeface="Roboto" charset="0"/>
              </a:rPr>
              <a:t>DOM property</a:t>
            </a:r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，然后它们的任务就完成了。</a:t>
            </a:r>
            <a:r>
              <a:rPr lang="en-US" altLang="zh-CN" dirty="0">
                <a:solidFill>
                  <a:srgbClr val="333333"/>
                </a:solidFill>
                <a:latin typeface="Roboto" charset="0"/>
              </a:rPr>
              <a:t>property </a:t>
            </a:r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的值可以改变；</a:t>
            </a:r>
            <a:r>
              <a:rPr lang="en-US" altLang="zh-CN" dirty="0">
                <a:solidFill>
                  <a:srgbClr val="333333"/>
                </a:solidFill>
                <a:latin typeface="Roboto" charset="0"/>
              </a:rPr>
              <a:t>attribute </a:t>
            </a:r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的值不能改变</a:t>
            </a:r>
            <a:r>
              <a:rPr lang="zh-CN" altLang="en-US" dirty="0" smtClean="0">
                <a:solidFill>
                  <a:srgbClr val="333333"/>
                </a:solidFill>
                <a:latin typeface="Roboto" charset="0"/>
              </a:rPr>
              <a:t>。</a:t>
            </a:r>
            <a:r>
              <a:rPr lang="zh-CN" altLang="en-US" dirty="0"/>
              <a:t>模板绑定是通过 </a:t>
            </a:r>
            <a:r>
              <a:rPr lang="en-US" altLang="zh-CN" b="1" dirty="0"/>
              <a:t>property</a:t>
            </a:r>
            <a:r>
              <a:rPr lang="zh-CN" altLang="en-US" dirty="0"/>
              <a:t> 和</a:t>
            </a:r>
            <a:r>
              <a:rPr lang="zh-CN" altLang="en-US" b="1" dirty="0"/>
              <a:t>事件</a:t>
            </a:r>
            <a:r>
              <a:rPr lang="zh-CN" altLang="en-US" dirty="0"/>
              <a:t>来工作的，而不是 </a:t>
            </a:r>
            <a:r>
              <a:rPr lang="en-US" altLang="zh-CN" b="1" dirty="0"/>
              <a:t>attribute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1270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08463" y="440411"/>
            <a:ext cx="35702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/>
              <a:t>生命周期钩子</a:t>
            </a:r>
            <a:endParaRPr lang="zh-CN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1851263" y="1209852"/>
            <a:ext cx="13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Roboto" panose="02000000000000000000" pitchFamily="2" charset="0"/>
              </a:rPr>
              <a:t>OnInit</a:t>
            </a:r>
            <a:r>
              <a:rPr lang="en-US" altLang="zh-CN" b="1" dirty="0">
                <a:latin typeface="Roboto" panose="02000000000000000000" pitchFamily="2" charset="0"/>
              </a:rPr>
              <a:t>()</a:t>
            </a:r>
            <a:r>
              <a:rPr lang="zh-CN" altLang="en-US" b="1" dirty="0">
                <a:latin typeface="Roboto" panose="02000000000000000000" pitchFamily="2" charset="0"/>
              </a:rPr>
              <a:t>钩子</a:t>
            </a:r>
            <a:endParaRPr lang="zh-CN" altLang="en-US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51134" y="16903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>
                <a:latin typeface="Roboto" panose="02000000000000000000" pitchFamily="2" charset="0"/>
              </a:rPr>
              <a:t>在构造函数之后马上执行复杂的初始化逻辑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latin typeface="Roboto" panose="02000000000000000000" pitchFamily="2" charset="0"/>
              </a:rPr>
              <a:t>在 </a:t>
            </a:r>
            <a:r>
              <a:rPr lang="en-US" altLang="zh-CN" dirty="0">
                <a:latin typeface="Roboto" panose="02000000000000000000" pitchFamily="2" charset="0"/>
              </a:rPr>
              <a:t>Angular </a:t>
            </a:r>
            <a:r>
              <a:rPr lang="zh-CN" altLang="en-US" dirty="0">
                <a:latin typeface="Roboto" panose="02000000000000000000" pitchFamily="2" charset="0"/>
              </a:rPr>
              <a:t>设置完输入属性之后，对该组件进行准备。</a:t>
            </a:r>
            <a:endParaRPr lang="zh-CN" altLang="en-US" b="0" i="0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576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2938" y="400051"/>
            <a:ext cx="109585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>
                <a:solidFill>
                  <a:srgbClr val="FF0000"/>
                </a:solidFill>
                <a:latin typeface="Roboto" charset="0"/>
              </a:rPr>
              <a:t>Angular </a:t>
            </a:r>
            <a:r>
              <a:rPr lang="zh-CN" altLang="en-US" dirty="0">
                <a:solidFill>
                  <a:srgbClr val="FF0000"/>
                </a:solidFill>
                <a:latin typeface="Roboto" charset="0"/>
              </a:rPr>
              <a:t>把组件和服务区分开，以提高模块性和复用性</a:t>
            </a:r>
            <a:r>
              <a:rPr lang="zh-CN" altLang="en-US" dirty="0" smtClean="0">
                <a:solidFill>
                  <a:srgbClr val="FF0000"/>
                </a:solidFill>
                <a:latin typeface="Roboto" charset="0"/>
              </a:rPr>
              <a:t>。</a:t>
            </a:r>
            <a:endParaRPr lang="en-US" altLang="zh-CN" dirty="0" smtClean="0">
              <a:solidFill>
                <a:srgbClr val="FF0000"/>
              </a:solidFill>
              <a:latin typeface="Roboto" charset="0"/>
            </a:endParaRPr>
          </a:p>
          <a:p>
            <a:endParaRPr lang="zh-CN" altLang="en-US" dirty="0">
              <a:latin typeface="Roboto" charset="0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latin typeface="Roboto" charset="0"/>
              </a:rPr>
              <a:t>通过把组件中和视图有关的功能与其他类型的处理分离开，你可以让组件类更加精简、高效。 理想情况下，组件的工作只管用户体验，而不用顾及其它。 它应该提供用于数据绑定的属性和方法，以便作为视图（由模板渲染）和应用逻辑（通常包含一些模型的概念）的中介者</a:t>
            </a:r>
            <a:r>
              <a:rPr lang="zh-CN" altLang="en-US" dirty="0" smtClean="0">
                <a:latin typeface="Roboto" charset="0"/>
              </a:rPr>
              <a:t>。</a:t>
            </a:r>
            <a:endParaRPr lang="en-US" altLang="zh-CN" dirty="0" smtClean="0">
              <a:latin typeface="Roboto" charset="0"/>
            </a:endParaRPr>
          </a:p>
          <a:p>
            <a:pPr>
              <a:buFont typeface="Arial" charset="0"/>
              <a:buChar char="•"/>
            </a:pPr>
            <a:endParaRPr lang="zh-CN" altLang="en-US" dirty="0">
              <a:latin typeface="Roboto" charset="0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latin typeface="Roboto" charset="0"/>
              </a:rPr>
              <a:t>组件不应该定义任何诸如从服务器获取数据、验证用户输入或直接往控制台中写日志等工作。 而要把这些任务委托给各种服务。通过把各种处理任务定义到可注入的服务类中，你可以让它被任何组件使用。 通过在不同的环境中注入同一种服务的不同提供商，你还可以让你的应用更具适应性。</a:t>
            </a:r>
            <a:endParaRPr lang="zh-CN" altLang="en-US" b="0" i="0" dirty="0">
              <a:effectLst/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469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2558" y="543996"/>
            <a:ext cx="52629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/>
              <a:t>服务与依赖注入简介</a:t>
            </a:r>
          </a:p>
        </p:txBody>
      </p:sp>
      <p:sp>
        <p:nvSpPr>
          <p:cNvPr id="4" name="矩形 3"/>
          <p:cNvSpPr/>
          <p:nvPr/>
        </p:nvSpPr>
        <p:spPr>
          <a:xfrm>
            <a:off x="2264187" y="1529834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333333"/>
                </a:solidFill>
                <a:latin typeface="Droid Sans Mono" charset="0"/>
              </a:rPr>
              <a:t>@</a:t>
            </a:r>
            <a:r>
              <a:rPr lang="en-US" altLang="zh-CN" u="sng">
                <a:solidFill>
                  <a:srgbClr val="6E6E6E"/>
                </a:solidFill>
                <a:latin typeface="Droid Sans Mono" charset="0"/>
                <a:hlinkClick r:id="rId2"/>
              </a:rPr>
              <a:t>Injectable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147" y="2259509"/>
            <a:ext cx="8051800" cy="14097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94600" y="277969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注册到根注入器中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691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140</Words>
  <Application>Microsoft Office PowerPoint</Application>
  <PresentationFormat>宽屏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Droid Sans Mono</vt:lpstr>
      <vt:lpstr>DengXian</vt:lpstr>
      <vt:lpstr>宋体</vt:lpstr>
      <vt:lpstr>Arial</vt:lpstr>
      <vt:lpstr>Calibri</vt:lpstr>
      <vt:lpstr>Calibri Light</vt:lpstr>
      <vt:lpstr>Roboto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user</cp:lastModifiedBy>
  <cp:revision>59</cp:revision>
  <dcterms:created xsi:type="dcterms:W3CDTF">2018-08-16T12:25:12Z</dcterms:created>
  <dcterms:modified xsi:type="dcterms:W3CDTF">2018-09-09T00:38:50Z</dcterms:modified>
</cp:coreProperties>
</file>