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E4B92-D2FB-49AC-8BFF-2E4472D68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9C5A00-ABC5-42EA-AAC9-678EB07D2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FD191-AD59-4BFE-B9AE-8CC1F88D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F9785-602E-4D6C-B9E5-55C96548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094E9F-6E6D-4F04-B208-950B626C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EBB84-B670-4AE2-922C-060DE2AE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F1475-8A27-423E-A630-16D9E3376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5E35E-015C-4379-A449-EC9458D5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243D0-0637-4505-B780-5A9DFE4B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34754-FE16-465F-BBAB-62C21DFB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1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194040-0148-4D5C-9D59-91A2B52AD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D55E7-A97A-419E-A3EE-EFA6669FE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7F7E3-A5AD-4086-AE03-46397DEE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EE17F-86E0-4158-BFE6-CB19766E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8A4FB-9A02-434D-A513-4393866E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49FD-9C1E-45D1-B11E-1E2151EB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3E7F0-A00A-41F3-9348-D5A8BAEA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26A2D-ED03-43EA-8868-B13B8D95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25FC8-8A94-480C-A4C9-6F4E4409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23A4E-84E6-4F39-BDAE-CA62C997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C5D29-4C88-49B6-A12C-291B701B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D2C7A-F409-4855-81AD-7DB461F61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26AFF-5F88-4021-8133-219E8730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7BC0A-3367-4A0C-B72E-4A625B82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32DA2-9F1C-429D-A0DA-302FADCC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0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9AB6E-5929-4797-8893-7FBCEF821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EE5DB-F219-42B5-B1BC-EFA0D596F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2A401F-BEB3-4477-A217-0D4A2A5FD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7FAC4D-33F4-4283-A6A4-EED2FC65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56D3F-0B03-4B20-8A63-1F6F5BB3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8252C-F340-44DD-9995-D8B8EC4C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6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76D6F-C20D-45BE-B7FB-D768DC0F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93E6D-C5F1-4168-B6BF-1DFA0C0CD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6F90F-7AA5-4352-B950-9D848076C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BFD3A4-6480-40BF-A722-BB495DE81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8E4389-FD37-4300-B83F-390B10F30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EF5C81-A67B-4838-8FB7-227C41F3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89AF73-6018-4B85-A8E3-492BE07A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ABAFC4-55D8-4A40-A0E8-BC1F8B5C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7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B5AB7-3CB0-48B9-819C-F180AC93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2CEADF-B5B7-43A2-A3F4-8D5AED37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8DF4B7-8778-4CDE-8912-579299D7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4E77AD-DB14-4D43-B702-378E2884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4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37290A-D307-4FEC-B948-867BA8E9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8A919-08DF-4B95-89A2-C58A10E6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92D9E-C44F-42D9-A98B-CC19D13D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14675-093F-4835-B02F-B511F0E8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AFCA9-1819-4B24-8736-98C15BBC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BF3CC-88E7-4778-BE41-6317E477E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DD3C5-6C39-4C90-85BD-8FA06D85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51FFE-DD0F-4288-ABDA-920A85CE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D7E43-9F43-4DDA-976B-2CB65510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D82FD-D00D-4CFA-A745-98C45CE6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EE8C80-F210-4A98-9BEC-0115B67E0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6F12D5-1549-4349-B944-8EF1BD33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C28DA-5357-4AC5-BDAA-BD963B8F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20A6-592D-427F-89B9-CB66581C1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679C80-A353-4DAA-8118-C395D3FF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91922-353A-4E56-9E24-2E8BEA94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9299CA-0A99-4123-86B0-3E604F2F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A685B-080F-4FD1-9E2C-A60D80AB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55E21-B770-4A63-A9CE-44C26FA8B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20A6-592D-427F-89B9-CB66581C1872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D2D2CA-F6C3-414A-BCEE-31CF34205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6E475-A61B-4787-8CD4-83CDFCA1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4CCDA-B993-4AB4-914B-6395B4372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E65C21-B530-44C4-B653-0AE3884B04E1}"/>
              </a:ext>
            </a:extLst>
          </p:cNvPr>
          <p:cNvSpPr/>
          <p:nvPr/>
        </p:nvSpPr>
        <p:spPr>
          <a:xfrm>
            <a:off x="1847307" y="1007571"/>
            <a:ext cx="2433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angular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E65C21-B530-44C4-B653-0AE3884B04E1}"/>
              </a:ext>
            </a:extLst>
          </p:cNvPr>
          <p:cNvSpPr/>
          <p:nvPr/>
        </p:nvSpPr>
        <p:spPr>
          <a:xfrm>
            <a:off x="1847307" y="100757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63567D-FB49-426D-A02E-2FF479E27374}"/>
              </a:ext>
            </a:extLst>
          </p:cNvPr>
          <p:cNvSpPr/>
          <p:nvPr/>
        </p:nvSpPr>
        <p:spPr>
          <a:xfrm>
            <a:off x="1847307" y="17694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Roboto"/>
              </a:rPr>
              <a:t>Step 1: Install Angular Material, Angular CDK and Angular Animations</a:t>
            </a:r>
            <a:endParaRPr lang="en-US" b="1" i="0" dirty="0">
              <a:effectLst/>
              <a:latin typeface="Robot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F574F8-037E-45A6-ABB5-97CEE182914A}"/>
              </a:ext>
            </a:extLst>
          </p:cNvPr>
          <p:cNvSpPr/>
          <p:nvPr/>
        </p:nvSpPr>
        <p:spPr>
          <a:xfrm>
            <a:off x="1847307" y="2623570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Step 2: Configure animations</a:t>
            </a:r>
            <a:endParaRPr lang="en-US" b="1" i="0" dirty="0">
              <a:effectLst/>
              <a:latin typeface="Robot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DDB09E-580A-4222-BF47-94A90FF46C09}"/>
              </a:ext>
            </a:extLst>
          </p:cNvPr>
          <p:cNvSpPr/>
          <p:nvPr/>
        </p:nvSpPr>
        <p:spPr>
          <a:xfrm>
            <a:off x="1847307" y="3244334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Step 3: Import the component modules</a:t>
            </a:r>
            <a:endParaRPr lang="en-US" b="1" i="0" dirty="0">
              <a:effectLst/>
              <a:latin typeface="Robot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808F44-F35C-4C9E-BDAA-04902BB8D2F3}"/>
              </a:ext>
            </a:extLst>
          </p:cNvPr>
          <p:cNvSpPr/>
          <p:nvPr/>
        </p:nvSpPr>
        <p:spPr>
          <a:xfrm>
            <a:off x="1847307" y="3861973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Step 4: Include a theme</a:t>
            </a:r>
            <a:endParaRPr lang="en-US" b="1" i="0" dirty="0">
              <a:effectLst/>
              <a:latin typeface="Roboto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BBFAED-E3B2-494C-B633-287F5712D134}"/>
              </a:ext>
            </a:extLst>
          </p:cNvPr>
          <p:cNvSpPr/>
          <p:nvPr/>
        </p:nvSpPr>
        <p:spPr>
          <a:xfrm>
            <a:off x="1847307" y="4442265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Step 5: Gesture Support</a:t>
            </a:r>
            <a:endParaRPr lang="en-US" b="1" i="0" dirty="0">
              <a:effectLst/>
              <a:latin typeface="Robot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5BA732-0D4D-4647-9E94-9C66D2EC73D3}"/>
              </a:ext>
            </a:extLst>
          </p:cNvPr>
          <p:cNvSpPr/>
          <p:nvPr/>
        </p:nvSpPr>
        <p:spPr>
          <a:xfrm>
            <a:off x="1847307" y="5059904"/>
            <a:ext cx="4215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Step 6 (Optional): Add Material Icons</a:t>
            </a:r>
            <a:endParaRPr lang="en-US" b="1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5088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E65C21-B530-44C4-B653-0AE3884B04E1}"/>
              </a:ext>
            </a:extLst>
          </p:cNvPr>
          <p:cNvSpPr/>
          <p:nvPr/>
        </p:nvSpPr>
        <p:spPr>
          <a:xfrm>
            <a:off x="1847307" y="1007571"/>
            <a:ext cx="1354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components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825047-8F01-4490-9558-2D4439BDAFAB}"/>
              </a:ext>
            </a:extLst>
          </p:cNvPr>
          <p:cNvSpPr/>
          <p:nvPr/>
        </p:nvSpPr>
        <p:spPr>
          <a:xfrm>
            <a:off x="1847307" y="17131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Roboto"/>
              </a:rPr>
              <a:t>B</a:t>
            </a:r>
            <a:r>
              <a:rPr lang="en-US" altLang="zh-CN" b="1" dirty="0">
                <a:latin typeface="Roboto"/>
              </a:rPr>
              <a:t>utton</a:t>
            </a:r>
            <a:endParaRPr lang="en-US" b="1" i="0" dirty="0">
              <a:effectLst/>
              <a:latin typeface="Robot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6D9240-13E6-4185-B8A3-F6D9AAFE75BF}"/>
              </a:ext>
            </a:extLst>
          </p:cNvPr>
          <p:cNvSpPr/>
          <p:nvPr/>
        </p:nvSpPr>
        <p:spPr>
          <a:xfrm>
            <a:off x="1847307" y="2234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Roboto"/>
              </a:rPr>
              <a:t>Input</a:t>
            </a:r>
            <a:endParaRPr lang="en-US" b="1" i="0" dirty="0">
              <a:effectLst/>
              <a:latin typeface="Robot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744AF-9F4E-4CF1-83CA-D3204C2EE25F}"/>
              </a:ext>
            </a:extLst>
          </p:cNvPr>
          <p:cNvSpPr/>
          <p:nvPr/>
        </p:nvSpPr>
        <p:spPr>
          <a:xfrm>
            <a:off x="1847307" y="27549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Roboto"/>
              </a:rPr>
              <a:t>Table</a:t>
            </a:r>
            <a:endParaRPr lang="en-US" b="1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4165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E65C21-B530-44C4-B653-0AE3884B04E1}"/>
              </a:ext>
            </a:extLst>
          </p:cNvPr>
          <p:cNvSpPr/>
          <p:nvPr/>
        </p:nvSpPr>
        <p:spPr>
          <a:xfrm>
            <a:off x="1847307" y="1007571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5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E65C21-B530-44C4-B653-0AE3884B04E1}"/>
              </a:ext>
            </a:extLst>
          </p:cNvPr>
          <p:cNvSpPr/>
          <p:nvPr/>
        </p:nvSpPr>
        <p:spPr>
          <a:xfrm>
            <a:off x="1847307" y="1007571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4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E65C21-B530-44C4-B653-0AE3884B04E1}"/>
              </a:ext>
            </a:extLst>
          </p:cNvPr>
          <p:cNvSpPr/>
          <p:nvPr/>
        </p:nvSpPr>
        <p:spPr>
          <a:xfrm>
            <a:off x="1847307" y="1007571"/>
            <a:ext cx="153830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Theme</a:t>
            </a:r>
          </a:p>
          <a:p>
            <a:r>
              <a:rPr lang="en-US" dirty="0"/>
              <a:t>mat-elevation</a:t>
            </a:r>
          </a:p>
          <a:p>
            <a:r>
              <a:rPr lang="en-US" dirty="0"/>
              <a:t>animations</a:t>
            </a:r>
          </a:p>
          <a:p>
            <a:r>
              <a:rPr lang="en-US" dirty="0" err="1"/>
              <a:t>Sidenav</a:t>
            </a:r>
            <a:endParaRPr lang="en-US" dirty="0"/>
          </a:p>
          <a:p>
            <a:r>
              <a:rPr lang="en-US" dirty="0"/>
              <a:t>Layout change</a:t>
            </a:r>
          </a:p>
          <a:p>
            <a:r>
              <a:rPr lang="en-US" dirty="0"/>
              <a:t>flex-layout</a:t>
            </a:r>
          </a:p>
          <a:p>
            <a:r>
              <a:rPr lang="en-US"/>
              <a:t>i18</a:t>
            </a:r>
            <a:r>
              <a:rPr lang="en-US" dirty="0"/>
              <a:t>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62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Roboto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 Jiang</dc:creator>
  <cp:lastModifiedBy>Fei Jiang</cp:lastModifiedBy>
  <cp:revision>20</cp:revision>
  <dcterms:created xsi:type="dcterms:W3CDTF">2019-01-03T23:25:05Z</dcterms:created>
  <dcterms:modified xsi:type="dcterms:W3CDTF">2019-01-21T13:13:49Z</dcterms:modified>
</cp:coreProperties>
</file>