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E4B92-D2FB-49AC-8BFF-2E4472D6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C5A00-ABC5-42EA-AAC9-678EB07D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FD191-AD59-4BFE-B9AE-8CC1F88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F9785-602E-4D6C-B9E5-55C96548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94E9F-6E6D-4F04-B208-950B626C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EBB84-B670-4AE2-922C-060DE2A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F1475-8A27-423E-A630-16D9E337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5E35E-015C-4379-A449-EC9458D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243D0-0637-4505-B780-5A9DFE4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34754-FE16-465F-BBAB-62C21DFB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194040-0148-4D5C-9D59-91A2B52AD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D55E7-A97A-419E-A3EE-EFA6669FE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7F7E3-A5AD-4086-AE03-46397DEE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EE17F-86E0-4158-BFE6-CB19766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8A4FB-9A02-434D-A513-4393866E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49FD-9C1E-45D1-B11E-1E2151E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3E7F0-A00A-41F3-9348-D5A8BAE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26A2D-ED03-43EA-8868-B13B8D95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25FC8-8A94-480C-A4C9-6F4E4409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3A4E-84E6-4F39-BDAE-CA62C99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C5D29-4C88-49B6-A12C-291B701B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D2C7A-F409-4855-81AD-7DB461F61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26AFF-5F88-4021-8133-219E8730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BC0A-3367-4A0C-B72E-4A625B82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2DA2-9F1C-429D-A0DA-302FADCC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9AB6E-5929-4797-8893-7FBCEF82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EE5DB-F219-42B5-B1BC-EFA0D596F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A401F-BEB3-4477-A217-0D4A2A5FD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FAC4D-33F4-4283-A6A4-EED2FC65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56D3F-0B03-4B20-8A63-1F6F5BB3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8252C-F340-44DD-9995-D8B8EC4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6D6F-C20D-45BE-B7FB-D768DC0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93E6D-C5F1-4168-B6BF-1DFA0C0C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6F90F-7AA5-4352-B950-9D848076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BFD3A4-6480-40BF-A722-BB495DE8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8E4389-FD37-4300-B83F-390B10F3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EF5C81-A67B-4838-8FB7-227C41F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9AF73-6018-4B85-A8E3-492BE07A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ABAFC4-55D8-4A40-A0E8-BC1F8B5C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5AB7-3CB0-48B9-819C-F180AC93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CEADF-B5B7-43A2-A3F4-8D5AED37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DF4B7-8778-4CDE-8912-579299D7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E77AD-DB14-4D43-B702-378E2884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37290A-D307-4FEC-B948-867BA8E9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8A919-08DF-4B95-89A2-C58A10E6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92D9E-C44F-42D9-A98B-CC19D13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4675-093F-4835-B02F-B511F0E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AFCA9-1819-4B24-8736-98C15BBC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BF3CC-88E7-4778-BE41-6317E477E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DD3C5-6C39-4C90-85BD-8FA06D85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51FFE-DD0F-4288-ABDA-920A85C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D7E43-9F43-4DDA-976B-2CB6551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82FD-D00D-4CFA-A745-98C45CE6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E8C80-F210-4A98-9BEC-0115B67E0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F12D5-1549-4349-B944-8EF1BD33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C28DA-5357-4AC5-BDAA-BD963B8F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9C80-A353-4DAA-8118-C395D3FF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91922-353A-4E56-9E24-2E8BEA94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299CA-0A99-4123-86B0-3E604F2F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A685B-080F-4FD1-9E2C-A60D80AB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55E21-B770-4A63-A9CE-44C26FA8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20A6-592D-427F-89B9-CB66581C187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2D2CA-F6C3-414A-BCEE-31CF3420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6E475-A61B-4787-8CD4-83CDFCA1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15383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Theme</a:t>
            </a:r>
          </a:p>
          <a:p>
            <a:r>
              <a:rPr lang="en-US" dirty="0"/>
              <a:t>mat-elevation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Sidenav</a:t>
            </a:r>
            <a:endParaRPr lang="en-US" dirty="0"/>
          </a:p>
          <a:p>
            <a:r>
              <a:rPr lang="en-US" dirty="0"/>
              <a:t>Layout change</a:t>
            </a:r>
          </a:p>
        </p:txBody>
      </p:sp>
    </p:spTree>
    <p:extLst>
      <p:ext uri="{BB962C8B-B14F-4D97-AF65-F5344CB8AC3E}">
        <p14:creationId xmlns:p14="http://schemas.microsoft.com/office/powerpoint/2010/main" val="3588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8</cp:revision>
  <dcterms:created xsi:type="dcterms:W3CDTF">2019-01-03T23:25:05Z</dcterms:created>
  <dcterms:modified xsi:type="dcterms:W3CDTF">2019-01-03T23:28:27Z</dcterms:modified>
</cp:coreProperties>
</file>