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19.jpg" ContentType="image/jpeg"/>
  <Override PartName="/ppt/media/image20.jpg" ContentType="image/jpeg"/>
  <Override PartName="/ppt/media/image21.jpg" ContentType="image/jpeg"/>
  <Override PartName="/ppt/media/image22.jpg" ContentType="image/jpeg"/>
  <Override PartName="/ppt/media/image2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1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6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5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5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0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9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4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2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9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2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9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B2D8C-06E5-421B-BC72-F16D482EA97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7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129735" y="2701409"/>
            <a:ext cx="440947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/>
              <a:t>What is Node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4290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92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366713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7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8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7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29735" y="2701409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dirty="0" smtClean="0"/>
              <a:t>课程内容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4520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99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92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21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01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8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82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39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17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4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1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35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15273" y="2487096"/>
            <a:ext cx="68790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 smtClean="0"/>
              <a:t>Node Module System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06438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8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172723" y="2429946"/>
            <a:ext cx="17363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 smtClean="0"/>
              <a:t>NPM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2286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195262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2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8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1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56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1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wx2.qq.com/cgi-bin/mmwebwx-bin/webwxgetmsgimg?&amp;MsgID=1774008529954222805&amp;skey=%40crypt_37a45a30_f378e1291215c9eabe5763b6a9bcec61&amp;type=sla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60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78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</Words>
  <Application>Microsoft Office PowerPoint</Application>
  <PresentationFormat>宽屏</PresentationFormat>
  <Paragraphs>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Fred</dc:creator>
  <cp:lastModifiedBy>Fred</cp:lastModifiedBy>
  <cp:revision>33</cp:revision>
  <dcterms:created xsi:type="dcterms:W3CDTF">2019-03-13T02:37:26Z</dcterms:created>
  <dcterms:modified xsi:type="dcterms:W3CDTF">2019-03-13T08:47:42Z</dcterms:modified>
</cp:coreProperties>
</file>