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6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5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0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9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4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2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2D8C-06E5-421B-BC72-F16D482EA972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A7A4-5FCB-4737-866D-339207E5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29735" y="2701409"/>
            <a:ext cx="44094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What is Node</a:t>
            </a:r>
          </a:p>
        </p:txBody>
      </p:sp>
    </p:spTree>
    <p:extLst>
      <p:ext uri="{BB962C8B-B14F-4D97-AF65-F5344CB8AC3E}">
        <p14:creationId xmlns:p14="http://schemas.microsoft.com/office/powerpoint/2010/main" val="84290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9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366713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7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8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7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29735" y="2701409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/>
              <a:t>课程内容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452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99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9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2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0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8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82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39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1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4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1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35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15273" y="2487096"/>
            <a:ext cx="68790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/>
              <a:t>Node Module System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06438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8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72723" y="2429946"/>
            <a:ext cx="17363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/>
              <a:t>NPM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22866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71726" y="2413337"/>
            <a:ext cx="67517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Node’s Global Object</a:t>
            </a:r>
          </a:p>
        </p:txBody>
      </p:sp>
    </p:spTree>
    <p:extLst>
      <p:ext uri="{BB962C8B-B14F-4D97-AF65-F5344CB8AC3E}">
        <p14:creationId xmlns:p14="http://schemas.microsoft.com/office/powerpoint/2010/main" val="341930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195262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2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8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1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5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1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wx2.qq.com/cgi-bin/mmwebwx-bin/webwxgetmsgimg?&amp;MsgID=1774008529954222805&amp;skey=%40crypt_37a45a30_f378e1291215c9eabe5763b6a9bcec61&amp;type=sla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6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7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宽屏</PresentationFormat>
  <Paragraphs>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Fred</dc:creator>
  <cp:lastModifiedBy>Fei Jiang</cp:lastModifiedBy>
  <cp:revision>35</cp:revision>
  <dcterms:created xsi:type="dcterms:W3CDTF">2019-03-13T02:37:26Z</dcterms:created>
  <dcterms:modified xsi:type="dcterms:W3CDTF">2019-03-18T08:12:09Z</dcterms:modified>
</cp:coreProperties>
</file>