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29735" y="2701409"/>
            <a:ext cx="44094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What is Node</a:t>
            </a:r>
          </a:p>
        </p:txBody>
      </p:sp>
    </p:spTree>
    <p:extLst>
      <p:ext uri="{BB962C8B-B14F-4D97-AF65-F5344CB8AC3E}">
        <p14:creationId xmlns:p14="http://schemas.microsoft.com/office/powerpoint/2010/main" val="84290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66713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9735" y="270140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课程内容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2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5273" y="2487096"/>
            <a:ext cx="68790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Node Module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643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2723" y="2429946"/>
            <a:ext cx="17363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NPM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286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1726" y="2413337"/>
            <a:ext cx="6751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Node’s Global Object</a:t>
            </a:r>
          </a:p>
        </p:txBody>
      </p:sp>
    </p:spTree>
    <p:extLst>
      <p:ext uri="{BB962C8B-B14F-4D97-AF65-F5344CB8AC3E}">
        <p14:creationId xmlns:p14="http://schemas.microsoft.com/office/powerpoint/2010/main" val="341930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0723" y="556402"/>
            <a:ext cx="55305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 Framework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A65F3A-4135-4CC6-AF22-EC70724B3342}"/>
              </a:ext>
            </a:extLst>
          </p:cNvPr>
          <p:cNvSpPr/>
          <p:nvPr/>
        </p:nvSpPr>
        <p:spPr>
          <a:xfrm>
            <a:off x="3330723" y="1726809"/>
            <a:ext cx="1755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Express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C477ED-8CF4-4B0A-B363-C0175A1C3A84}"/>
              </a:ext>
            </a:extLst>
          </p:cNvPr>
          <p:cNvSpPr/>
          <p:nvPr/>
        </p:nvSpPr>
        <p:spPr>
          <a:xfrm>
            <a:off x="3330723" y="2407543"/>
            <a:ext cx="957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Koa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D74E1-873D-402A-A4B1-39E6B20126A1}"/>
              </a:ext>
            </a:extLst>
          </p:cNvPr>
          <p:cNvSpPr/>
          <p:nvPr/>
        </p:nvSpPr>
        <p:spPr>
          <a:xfrm>
            <a:off x="3330723" y="3115429"/>
            <a:ext cx="10999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Sails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9A7997-DE19-43A2-8423-F99AB0E42D76}"/>
              </a:ext>
            </a:extLst>
          </p:cNvPr>
          <p:cNvSpPr/>
          <p:nvPr/>
        </p:nvSpPr>
        <p:spPr>
          <a:xfrm>
            <a:off x="3346918" y="3823315"/>
            <a:ext cx="1747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Meteor</a:t>
            </a:r>
          </a:p>
        </p:txBody>
      </p:sp>
    </p:spTree>
    <p:extLst>
      <p:ext uri="{BB962C8B-B14F-4D97-AF65-F5344CB8AC3E}">
        <p14:creationId xmlns:p14="http://schemas.microsoft.com/office/powerpoint/2010/main" val="10018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95262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x2.qq.com/cgi-bin/mmwebwx-bin/webwxgetmsgimg?&amp;MsgID=1774008529954222805&amp;skey=%40crypt_37a45a30_f378e1291215c9eabe5763b6a9bcec61&amp;type=sl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宽屏</PresentationFormat>
  <Paragraphs>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</dc:creator>
  <cp:lastModifiedBy>Fei Jiang</cp:lastModifiedBy>
  <cp:revision>41</cp:revision>
  <dcterms:created xsi:type="dcterms:W3CDTF">2019-03-13T02:37:26Z</dcterms:created>
  <dcterms:modified xsi:type="dcterms:W3CDTF">2019-03-18T09:23:02Z</dcterms:modified>
</cp:coreProperties>
</file>