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</Words>
  <Application>Microsoft Office PowerPoint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18</cp:revision>
  <dcterms:created xsi:type="dcterms:W3CDTF">2019-03-07T13:51:37Z</dcterms:created>
  <dcterms:modified xsi:type="dcterms:W3CDTF">2019-03-07T14:32:23Z</dcterms:modified>
</cp:coreProperties>
</file>