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302D2A7-B0E1-4463-A322-6A9E5B9D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9" y="1033762"/>
            <a:ext cx="10904762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E28A91-6F28-4914-83B7-FE3E106B7A94}"/>
              </a:ext>
            </a:extLst>
          </p:cNvPr>
          <p:cNvSpPr/>
          <p:nvPr/>
        </p:nvSpPr>
        <p:spPr>
          <a:xfrm>
            <a:off x="274320" y="2204500"/>
            <a:ext cx="11643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'react-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dom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/>
            </a:r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Hello world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render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'root'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5780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52262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1A8CB90-DED7-49DC-9C49-AB4AE818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2" y="383516"/>
            <a:ext cx="1061904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249D51D-3725-435A-AC44-55B58398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876619"/>
            <a:ext cx="10885714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063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Life cycle</a:t>
            </a:r>
            <a:endParaRPr 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4" y="1674205"/>
            <a:ext cx="8447315" cy="4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51075CE-680D-49C7-86DD-994A800E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629000"/>
            <a:ext cx="9552381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0E63A52-6718-4A13-93B7-3E314F4A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6" y="1176619"/>
            <a:ext cx="10066667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5BB5D40-B05A-4C3C-B5F0-957C4D5C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2286143"/>
            <a:ext cx="932380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94A0126-6843-48B2-A9D8-81FDF0C8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1214714"/>
            <a:ext cx="11438095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5106E90-F525-429D-AC80-F864AB1C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643285"/>
            <a:ext cx="11009524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8BAC9F4-5A8A-4EE4-B631-8BC45E03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095666"/>
            <a:ext cx="11009524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14</Words>
  <Application>Microsoft Office PowerPoint</Application>
  <PresentationFormat>宽屏</PresentationFormat>
  <Paragraphs>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Fira Code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Fred</cp:lastModifiedBy>
  <cp:revision>20</cp:revision>
  <dcterms:created xsi:type="dcterms:W3CDTF">2019-03-07T13:51:37Z</dcterms:created>
  <dcterms:modified xsi:type="dcterms:W3CDTF">2019-03-11T07:58:41Z</dcterms:modified>
</cp:coreProperties>
</file>