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07A2-23EF-49C5-8128-F15B7ABA259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AEB7-B8CE-4A1F-B849-D27E67AE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80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07A2-23EF-49C5-8128-F15B7ABA259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AEB7-B8CE-4A1F-B849-D27E67AE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38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07A2-23EF-49C5-8128-F15B7ABA259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AEB7-B8CE-4A1F-B849-D27E67AE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07A2-23EF-49C5-8128-F15B7ABA259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AEB7-B8CE-4A1F-B849-D27E67AE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89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07A2-23EF-49C5-8128-F15B7ABA259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AEB7-B8CE-4A1F-B849-D27E67AE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18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07A2-23EF-49C5-8128-F15B7ABA259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AEB7-B8CE-4A1F-B849-D27E67AE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59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07A2-23EF-49C5-8128-F15B7ABA259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AEB7-B8CE-4A1F-B849-D27E67AE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3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07A2-23EF-49C5-8128-F15B7ABA259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AEB7-B8CE-4A1F-B849-D27E67AE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07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07A2-23EF-49C5-8128-F15B7ABA259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AEB7-B8CE-4A1F-B849-D27E67AE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04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07A2-23EF-49C5-8128-F15B7ABA259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AEB7-B8CE-4A1F-B849-D27E67AE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29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07A2-23EF-49C5-8128-F15B7ABA259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AEB7-B8CE-4A1F-B849-D27E67AE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7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407A2-23EF-49C5-8128-F15B7ABA259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3AEB7-B8CE-4A1F-B849-D27E67AE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081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302D2A7-B0E1-4463-A322-6A9E5B9D8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19" y="1033762"/>
            <a:ext cx="10904762" cy="4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684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3E28A91-6F28-4914-83B7-FE3E106B7A94}"/>
              </a:ext>
            </a:extLst>
          </p:cNvPr>
          <p:cNvSpPr/>
          <p:nvPr/>
        </p:nvSpPr>
        <p:spPr>
          <a:xfrm>
            <a:off x="274320" y="2204500"/>
            <a:ext cx="116433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586C0"/>
                </a:solidFill>
                <a:effectLst/>
                <a:latin typeface="Fira Code" panose="020B0509050000020004" pitchFamily="49" charset="0"/>
              </a:rPr>
              <a:t>import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Fira Code" panose="020B0509050000020004" pitchFamily="49" charset="0"/>
              </a:rPr>
              <a:t>React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sz="2400" b="0" dirty="0">
                <a:solidFill>
                  <a:srgbClr val="C586C0"/>
                </a:solidFill>
                <a:effectLst/>
                <a:latin typeface="Fira Code" panose="020B0509050000020004" pitchFamily="49" charset="0"/>
              </a:rPr>
              <a:t>from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sz="2400" b="0" dirty="0">
                <a:solidFill>
                  <a:srgbClr val="CE9178"/>
                </a:solidFill>
                <a:effectLst/>
                <a:latin typeface="Fira Code" panose="020B0509050000020004" pitchFamily="49" charset="0"/>
              </a:rPr>
              <a:t>'react'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C586C0"/>
                </a:solidFill>
                <a:effectLst/>
                <a:latin typeface="Fira Code" panose="020B0509050000020004" pitchFamily="49" charset="0"/>
              </a:rPr>
              <a:t>import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Fira Code" panose="020B0509050000020004" pitchFamily="49" charset="0"/>
              </a:rPr>
              <a:t>ReactDOM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sz="2400" b="0" dirty="0">
                <a:solidFill>
                  <a:srgbClr val="C586C0"/>
                </a:solidFill>
                <a:effectLst/>
                <a:latin typeface="Fira Code" panose="020B0509050000020004" pitchFamily="49" charset="0"/>
              </a:rPr>
              <a:t>from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sz="2400" b="0" dirty="0">
                <a:solidFill>
                  <a:srgbClr val="CE9178"/>
                </a:solidFill>
                <a:effectLst/>
                <a:latin typeface="Fira Code" panose="020B0509050000020004" pitchFamily="49" charset="0"/>
              </a:rPr>
              <a:t>'react-</a:t>
            </a:r>
            <a:r>
              <a:rPr lang="en-US" sz="2400" b="0" dirty="0" err="1">
                <a:solidFill>
                  <a:srgbClr val="CE9178"/>
                </a:solidFill>
                <a:effectLst/>
                <a:latin typeface="Fira Code" panose="020B0509050000020004" pitchFamily="49" charset="0"/>
              </a:rPr>
              <a:t>dom</a:t>
            </a:r>
            <a:r>
              <a:rPr lang="en-US" sz="2400" b="0" dirty="0">
                <a:solidFill>
                  <a:srgbClr val="CE9178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;</a:t>
            </a: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</a:br>
            <a:r>
              <a:rPr lang="en-US" sz="2400" b="0" dirty="0">
                <a:solidFill>
                  <a:srgbClr val="569CD6"/>
                </a:solidFill>
                <a:effectLst/>
                <a:latin typeface="Fira Code" panose="020B0509050000020004" pitchFamily="49" charset="0"/>
              </a:rPr>
              <a:t>const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Fira Code" panose="020B0509050000020004" pitchFamily="49" charset="0"/>
              </a:rPr>
              <a:t>ele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 = </a:t>
            </a:r>
            <a:r>
              <a:rPr lang="en-US" sz="2400" b="0" dirty="0"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&lt;</a:t>
            </a:r>
            <a:r>
              <a:rPr lang="en-US" sz="2400" b="0" dirty="0">
                <a:solidFill>
                  <a:srgbClr val="569CD6"/>
                </a:solidFill>
                <a:effectLst/>
                <a:latin typeface="Fira Code" panose="020B0509050000020004" pitchFamily="49" charset="0"/>
              </a:rPr>
              <a:t>h1</a:t>
            </a:r>
            <a:r>
              <a:rPr lang="en-US" sz="2400" b="0" dirty="0"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&gt;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Hello world</a:t>
            </a:r>
            <a:r>
              <a:rPr lang="en-US" sz="2400" b="0" dirty="0"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&lt;/</a:t>
            </a:r>
            <a:r>
              <a:rPr lang="en-US" sz="2400" b="0" dirty="0">
                <a:solidFill>
                  <a:srgbClr val="569CD6"/>
                </a:solidFill>
                <a:effectLst/>
                <a:latin typeface="Fira Code" panose="020B0509050000020004" pitchFamily="49" charset="0"/>
              </a:rPr>
              <a:t>h1</a:t>
            </a:r>
            <a:r>
              <a:rPr lang="en-US" sz="2400" b="0" dirty="0"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&gt;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;</a:t>
            </a:r>
            <a:b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</a:br>
            <a:r>
              <a:rPr lang="en-US" sz="2400" b="0" dirty="0" err="1">
                <a:solidFill>
                  <a:srgbClr val="9CDCFE"/>
                </a:solidFill>
                <a:effectLst/>
                <a:latin typeface="Fira Code" panose="020B0509050000020004" pitchFamily="49" charset="0"/>
              </a:rPr>
              <a:t>ReactDOM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Fira Code" panose="020B0509050000020004" pitchFamily="49" charset="0"/>
              </a:rPr>
              <a:t>render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Fira Code" panose="020B0509050000020004" pitchFamily="49" charset="0"/>
              </a:rPr>
              <a:t>ele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,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Fira Code" panose="020B0509050000020004" pitchFamily="49" charset="0"/>
              </a:rPr>
              <a:t>document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Fira Code" panose="020B0509050000020004" pitchFamily="49" charset="0"/>
              </a:rPr>
              <a:t>getElementById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latin typeface="Fira Code" panose="020B0509050000020004" pitchFamily="49" charset="0"/>
              </a:rPr>
              <a:t>'root'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));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A1DBE00-CDE8-45D9-AB01-AEBD960B005F}"/>
              </a:ext>
            </a:extLst>
          </p:cNvPr>
          <p:cNvSpPr/>
          <p:nvPr/>
        </p:nvSpPr>
        <p:spPr>
          <a:xfrm>
            <a:off x="429986" y="880963"/>
            <a:ext cx="257801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522627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1A8CB90-DED7-49DC-9C49-AB4AE818E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02" y="383516"/>
            <a:ext cx="10619048" cy="2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736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249D51D-3725-435A-AC44-55B583987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876619"/>
            <a:ext cx="10885714" cy="5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698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A1DBE00-CDE8-45D9-AB01-AEBD960B005F}"/>
              </a:ext>
            </a:extLst>
          </p:cNvPr>
          <p:cNvSpPr/>
          <p:nvPr/>
        </p:nvSpPr>
        <p:spPr>
          <a:xfrm>
            <a:off x="429986" y="880963"/>
            <a:ext cx="20633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Life cycle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004" y="1674205"/>
            <a:ext cx="8447315" cy="475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439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452" y="1012371"/>
            <a:ext cx="8253533" cy="464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94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771" y="2032768"/>
            <a:ext cx="6940368" cy="390865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A1DBE00-CDE8-45D9-AB01-AEBD960B005F}"/>
              </a:ext>
            </a:extLst>
          </p:cNvPr>
          <p:cNvSpPr/>
          <p:nvPr/>
        </p:nvSpPr>
        <p:spPr>
          <a:xfrm>
            <a:off x="429986" y="880963"/>
            <a:ext cx="247292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Type check</a:t>
            </a:r>
          </a:p>
        </p:txBody>
      </p:sp>
    </p:spTree>
    <p:extLst>
      <p:ext uri="{BB962C8B-B14F-4D97-AF65-F5344CB8AC3E}">
        <p14:creationId xmlns:p14="http://schemas.microsoft.com/office/powerpoint/2010/main" val="2231984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A1DBE00-CDE8-45D9-AB01-AEBD960B005F}"/>
              </a:ext>
            </a:extLst>
          </p:cNvPr>
          <p:cNvSpPr/>
          <p:nvPr/>
        </p:nvSpPr>
        <p:spPr>
          <a:xfrm>
            <a:off x="429986" y="880963"/>
            <a:ext cx="179318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Routing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11A16F7-964F-4464-9FFD-A2875776E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671" y="1714931"/>
            <a:ext cx="8107899" cy="443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278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FE2F4D4-7AB7-492A-BD84-3ED85C880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498" y="1071579"/>
            <a:ext cx="9600285" cy="471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520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6BE192E-1ED5-41C2-A4B1-21A5118F6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800" y="595400"/>
            <a:ext cx="10042399" cy="249785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7A76491-80D6-4EC6-BF8A-A106587D5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800" y="3428999"/>
            <a:ext cx="10042399" cy="260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984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51075CE-680D-49C7-86DD-994A800EB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809" y="629000"/>
            <a:ext cx="9552381" cy="5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494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0E63A52-6718-4A13-93B7-3E314F4AF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666" y="1176619"/>
            <a:ext cx="10066667" cy="4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433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5BB5D40-B05A-4C3C-B5F0-957C4D5CE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095" y="2286143"/>
            <a:ext cx="9323809" cy="2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947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94A0126-6843-48B2-A9D8-81FDF0C84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52" y="1214714"/>
            <a:ext cx="11438095" cy="4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932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8593493-B98B-42BA-BDF1-E73C4000D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619" y="1605190"/>
            <a:ext cx="10704762" cy="3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939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8593493-B98B-42BA-BDF1-E73C4000D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619" y="1605190"/>
            <a:ext cx="10704762" cy="3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543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5106E90-F525-429D-AC80-F864AB1C8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38" y="1643285"/>
            <a:ext cx="11009524" cy="3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259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8BAC9F4-5A8A-4EE4-B631-8BC45E03E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38" y="1095666"/>
            <a:ext cx="11009524" cy="4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996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</TotalTime>
  <Words>17</Words>
  <Application>Microsoft Office PowerPoint</Application>
  <PresentationFormat>宽屏</PresentationFormat>
  <Paragraphs>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Fira Code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Fei Jiang</dc:creator>
  <cp:lastModifiedBy>Fei Jiang</cp:lastModifiedBy>
  <cp:revision>30</cp:revision>
  <dcterms:created xsi:type="dcterms:W3CDTF">2019-03-07T13:51:37Z</dcterms:created>
  <dcterms:modified xsi:type="dcterms:W3CDTF">2019-03-11T21:57:35Z</dcterms:modified>
</cp:coreProperties>
</file>